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95" r:id="rId31"/>
    <p:sldId id="296" r:id="rId32"/>
    <p:sldId id="294" r:id="rId33"/>
    <p:sldId id="286" r:id="rId34"/>
    <p:sldId id="287" r:id="rId35"/>
    <p:sldId id="288" r:id="rId36"/>
    <p:sldId id="289" r:id="rId37"/>
    <p:sldId id="290" r:id="rId38"/>
    <p:sldId id="291" r:id="rId39"/>
    <p:sldId id="292" r:id="rId40"/>
    <p:sldId id="293" r:id="rId41"/>
  </p:sldIdLst>
  <p:sldSz cx="10693400" cy="7562850"/>
  <p:notesSz cx="10693400" cy="7562850"/>
  <p:embeddedFontLst>
    <p:embeddedFont>
      <p:font typeface="Aktifo-A Bold" panose="02000800000000000000" charset="0"/>
      <p:bold r:id="rId42"/>
      <p:italic r:id="rId43"/>
      <p:boldItalic r:id="rId44"/>
    </p:embeddedFont>
    <p:embeddedFont>
      <p:font typeface="Aktifo-A-Book" panose="02000500000000000000" charset="0"/>
      <p:regular r:id="rId45"/>
      <p:bold r:id="rId46"/>
      <p:italic r:id="rId47"/>
      <p:boldItalic r:id="rId48"/>
    </p:embeddedFont>
    <p:embeddedFont>
      <p:font typeface="Aktifo-A-Light" panose="02000400000000000000" charset="0"/>
      <p:regular r:id="rId49"/>
    </p:embeddedFont>
    <p:embeddedFont>
      <p:font typeface="Aktifo-A-LightOblique" panose="02000400000000000000" charset="0"/>
      <p:italic r:id="rId50"/>
    </p:embeddedFont>
    <p:embeddedFont>
      <p:font typeface="Aktifo-A-Medium" panose="02000600000000000000" charset="0"/>
      <p:regular r:id="rId51"/>
      <p:italic r:id="rId52"/>
    </p:embeddedFont>
    <p:embeddedFont>
      <p:font typeface="Aktifo-A-SemiBold" panose="02000700000000000000" charset="0"/>
      <p:regular r:id="rId53"/>
      <p:bold r:id="rId54"/>
      <p:italic r:id="rId55"/>
      <p:boldItalic r:id="rId56"/>
    </p:embeddedFont>
    <p:embeddedFont>
      <p:font typeface="Shree Devanagari 714" panose="020B0604020202020204" charset="0"/>
      <p:regular r:id="rId57"/>
      <p:bold r:id="rId58"/>
      <p:italic r:id="rId59"/>
      <p:boldItalic r:id="rId6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46"/>
  </p:normalViewPr>
  <p:slideViewPr>
    <p:cSldViewPr>
      <p:cViewPr varScale="1">
        <p:scale>
          <a:sx n="62" d="100"/>
          <a:sy n="62" d="100"/>
        </p:scale>
        <p:origin x="132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6" name="Holder 6"/>
          <p:cNvSpPr>
            <a:spLocks noGrp="1"/>
          </p:cNvSpPr>
          <p:nvPr>
            <p:ph type="sldNum" sz="quarter" idx="7"/>
          </p:nvPr>
        </p:nvSpPr>
        <p:spPr/>
        <p:txBody>
          <a:bodyPr lIns="0" tIns="0" rIns="0" bIns="0"/>
          <a:lstStyle>
            <a:lvl1pPr>
              <a:defRPr sz="800" b="0" i="0">
                <a:solidFill>
                  <a:srgbClr val="56575A"/>
                </a:solidFill>
                <a:latin typeface="Aktifo-A-Light"/>
                <a:cs typeface="Aktifo-A-Light"/>
              </a:defRPr>
            </a:lvl1pPr>
          </a:lstStyle>
          <a:p>
            <a:pPr marL="38100">
              <a:lnSpc>
                <a:spcPct val="100000"/>
              </a:lnSpc>
              <a:spcBef>
                <a:spcPts val="60"/>
              </a:spcBef>
            </a:pPr>
            <a:fld id="{81D60167-4931-47E6-BA6A-407CBD079E47}" type="slidenum">
              <a:rPr dirty="0">
                <a:solidFill>
                  <a:srgbClr val="F0782E"/>
                </a:solidFill>
              </a:rPr>
              <a:t>‹nº›</a:t>
            </a:fld>
            <a:r>
              <a:rPr dirty="0">
                <a:solidFill>
                  <a:srgbClr val="F0782E"/>
                </a:solidFill>
              </a:rPr>
              <a:t>  </a:t>
            </a:r>
            <a:r>
              <a:rPr spc="160" dirty="0">
                <a:solidFill>
                  <a:srgbClr val="F0782E"/>
                </a:solidFill>
              </a:rPr>
              <a:t> </a:t>
            </a:r>
            <a:r>
              <a:rPr dirty="0">
                <a:solidFill>
                  <a:srgbClr val="F0782E"/>
                </a:solidFill>
              </a:rPr>
              <a:t>|    </a:t>
            </a:r>
            <a:r>
              <a:rPr spc="-5" dirty="0"/>
              <a:t>Almee</a:t>
            </a:r>
            <a:r>
              <a:rPr spc="185" dirty="0"/>
              <a:t> </a:t>
            </a:r>
            <a:r>
              <a:rPr dirty="0"/>
              <a:t>|</a:t>
            </a:r>
            <a:r>
              <a:rPr spc="185" dirty="0"/>
              <a:t> </a:t>
            </a:r>
            <a:r>
              <a:rPr dirty="0"/>
              <a:t>Código</a:t>
            </a:r>
            <a:r>
              <a:rPr spc="-5" dirty="0"/>
              <a:t> de</a:t>
            </a:r>
            <a:r>
              <a:rPr dirty="0"/>
              <a:t> ética</a:t>
            </a:r>
            <a:r>
              <a:rPr spc="185" dirty="0"/>
              <a:t> </a:t>
            </a:r>
            <a:r>
              <a:rPr dirty="0"/>
              <a:t>|</a:t>
            </a:r>
            <a:r>
              <a:rPr spc="180" dirty="0"/>
              <a:t> </a:t>
            </a:r>
            <a:r>
              <a:rPr dirty="0"/>
              <a:t>É </a:t>
            </a:r>
            <a:r>
              <a:rPr spc="-5" dirty="0"/>
              <a:t>proibido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F95900"/>
                </a:solidFill>
                <a:latin typeface="Aktifo-A-Light"/>
                <a:cs typeface="Aktifo-A-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6" name="Holder 6"/>
          <p:cNvSpPr>
            <a:spLocks noGrp="1"/>
          </p:cNvSpPr>
          <p:nvPr>
            <p:ph type="sldNum" sz="quarter" idx="7"/>
          </p:nvPr>
        </p:nvSpPr>
        <p:spPr/>
        <p:txBody>
          <a:bodyPr lIns="0" tIns="0" rIns="0" bIns="0"/>
          <a:lstStyle>
            <a:lvl1pPr>
              <a:defRPr sz="800" b="0" i="0">
                <a:solidFill>
                  <a:srgbClr val="56575A"/>
                </a:solidFill>
                <a:latin typeface="Aktifo-A-Light"/>
                <a:cs typeface="Aktifo-A-Light"/>
              </a:defRPr>
            </a:lvl1pPr>
          </a:lstStyle>
          <a:p>
            <a:pPr marL="38100">
              <a:lnSpc>
                <a:spcPct val="100000"/>
              </a:lnSpc>
              <a:spcBef>
                <a:spcPts val="60"/>
              </a:spcBef>
            </a:pPr>
            <a:fld id="{81D60167-4931-47E6-BA6A-407CBD079E47}" type="slidenum">
              <a:rPr dirty="0">
                <a:solidFill>
                  <a:srgbClr val="F0782E"/>
                </a:solidFill>
              </a:rPr>
              <a:t>‹nº›</a:t>
            </a:fld>
            <a:r>
              <a:rPr dirty="0">
                <a:solidFill>
                  <a:srgbClr val="F0782E"/>
                </a:solidFill>
              </a:rPr>
              <a:t>  </a:t>
            </a:r>
            <a:r>
              <a:rPr spc="160" dirty="0">
                <a:solidFill>
                  <a:srgbClr val="F0782E"/>
                </a:solidFill>
              </a:rPr>
              <a:t> </a:t>
            </a:r>
            <a:r>
              <a:rPr dirty="0">
                <a:solidFill>
                  <a:srgbClr val="F0782E"/>
                </a:solidFill>
              </a:rPr>
              <a:t>|    </a:t>
            </a:r>
            <a:r>
              <a:rPr spc="-5" dirty="0"/>
              <a:t>Almee</a:t>
            </a:r>
            <a:r>
              <a:rPr spc="185" dirty="0"/>
              <a:t> </a:t>
            </a:r>
            <a:r>
              <a:rPr dirty="0"/>
              <a:t>|</a:t>
            </a:r>
            <a:r>
              <a:rPr spc="185" dirty="0"/>
              <a:t> </a:t>
            </a:r>
            <a:r>
              <a:rPr dirty="0"/>
              <a:t>Código</a:t>
            </a:r>
            <a:r>
              <a:rPr spc="-5" dirty="0"/>
              <a:t> de</a:t>
            </a:r>
            <a:r>
              <a:rPr dirty="0"/>
              <a:t> ética</a:t>
            </a:r>
            <a:r>
              <a:rPr spc="185" dirty="0"/>
              <a:t> </a:t>
            </a:r>
            <a:r>
              <a:rPr dirty="0"/>
              <a:t>|</a:t>
            </a:r>
            <a:r>
              <a:rPr spc="180" dirty="0"/>
              <a:t> </a:t>
            </a:r>
            <a:r>
              <a:rPr dirty="0"/>
              <a:t>É </a:t>
            </a:r>
            <a:r>
              <a:rPr spc="-5" dirty="0"/>
              <a:t>proibido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F95900"/>
                </a:solidFill>
                <a:latin typeface="Aktifo-A-Light"/>
                <a:cs typeface="Aktifo-A-Ligh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7" name="Holder 7"/>
          <p:cNvSpPr>
            <a:spLocks noGrp="1"/>
          </p:cNvSpPr>
          <p:nvPr>
            <p:ph type="sldNum" sz="quarter" idx="7"/>
          </p:nvPr>
        </p:nvSpPr>
        <p:spPr/>
        <p:txBody>
          <a:bodyPr lIns="0" tIns="0" rIns="0" bIns="0"/>
          <a:lstStyle>
            <a:lvl1pPr>
              <a:defRPr sz="800" b="0" i="0">
                <a:solidFill>
                  <a:srgbClr val="56575A"/>
                </a:solidFill>
                <a:latin typeface="Aktifo-A-Light"/>
                <a:cs typeface="Aktifo-A-Light"/>
              </a:defRPr>
            </a:lvl1pPr>
          </a:lstStyle>
          <a:p>
            <a:pPr marL="38100">
              <a:lnSpc>
                <a:spcPct val="100000"/>
              </a:lnSpc>
              <a:spcBef>
                <a:spcPts val="60"/>
              </a:spcBef>
            </a:pPr>
            <a:fld id="{81D60167-4931-47E6-BA6A-407CBD079E47}" type="slidenum">
              <a:rPr dirty="0">
                <a:solidFill>
                  <a:srgbClr val="F0782E"/>
                </a:solidFill>
              </a:rPr>
              <a:t>‹nº›</a:t>
            </a:fld>
            <a:r>
              <a:rPr dirty="0">
                <a:solidFill>
                  <a:srgbClr val="F0782E"/>
                </a:solidFill>
              </a:rPr>
              <a:t>  </a:t>
            </a:r>
            <a:r>
              <a:rPr spc="160" dirty="0">
                <a:solidFill>
                  <a:srgbClr val="F0782E"/>
                </a:solidFill>
              </a:rPr>
              <a:t> </a:t>
            </a:r>
            <a:r>
              <a:rPr dirty="0">
                <a:solidFill>
                  <a:srgbClr val="F0782E"/>
                </a:solidFill>
              </a:rPr>
              <a:t>|    </a:t>
            </a:r>
            <a:r>
              <a:rPr spc="-5" dirty="0"/>
              <a:t>Almee</a:t>
            </a:r>
            <a:r>
              <a:rPr spc="185" dirty="0"/>
              <a:t> </a:t>
            </a:r>
            <a:r>
              <a:rPr dirty="0"/>
              <a:t>|</a:t>
            </a:r>
            <a:r>
              <a:rPr spc="185" dirty="0"/>
              <a:t> </a:t>
            </a:r>
            <a:r>
              <a:rPr dirty="0"/>
              <a:t>Código</a:t>
            </a:r>
            <a:r>
              <a:rPr spc="-5" dirty="0"/>
              <a:t> de</a:t>
            </a:r>
            <a:r>
              <a:rPr dirty="0"/>
              <a:t> ética</a:t>
            </a:r>
            <a:r>
              <a:rPr spc="185" dirty="0"/>
              <a:t> </a:t>
            </a:r>
            <a:r>
              <a:rPr dirty="0"/>
              <a:t>|</a:t>
            </a:r>
            <a:r>
              <a:rPr spc="180" dirty="0"/>
              <a:t> </a:t>
            </a:r>
            <a:r>
              <a:rPr dirty="0"/>
              <a:t>É </a:t>
            </a:r>
            <a:r>
              <a:rPr spc="-5" dirty="0"/>
              <a:t>proibido</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337" y="6362"/>
            <a:ext cx="10679430" cy="7547609"/>
          </a:xfrm>
          <a:custGeom>
            <a:avLst/>
            <a:gdLst/>
            <a:ahLst/>
            <a:cxnLst/>
            <a:rect l="l" t="t" r="r" b="b"/>
            <a:pathLst>
              <a:path w="10679430" h="7547609">
                <a:moveTo>
                  <a:pt x="10679315" y="0"/>
                </a:moveTo>
                <a:lnTo>
                  <a:pt x="0" y="0"/>
                </a:lnTo>
                <a:lnTo>
                  <a:pt x="0" y="7547305"/>
                </a:lnTo>
                <a:lnTo>
                  <a:pt x="10679315" y="7547305"/>
                </a:lnTo>
                <a:lnTo>
                  <a:pt x="10679315" y="0"/>
                </a:lnTo>
                <a:close/>
              </a:path>
            </a:pathLst>
          </a:custGeom>
          <a:solidFill>
            <a:srgbClr val="F0782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500" b="0" i="0">
                <a:solidFill>
                  <a:srgbClr val="F95900"/>
                </a:solidFill>
                <a:latin typeface="Aktifo-A-Light"/>
                <a:cs typeface="Aktifo-A-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5" name="Holder 5"/>
          <p:cNvSpPr>
            <a:spLocks noGrp="1"/>
          </p:cNvSpPr>
          <p:nvPr>
            <p:ph type="sldNum" sz="quarter" idx="7"/>
          </p:nvPr>
        </p:nvSpPr>
        <p:spPr/>
        <p:txBody>
          <a:bodyPr lIns="0" tIns="0" rIns="0" bIns="0"/>
          <a:lstStyle>
            <a:lvl1pPr>
              <a:defRPr sz="800" b="0" i="0">
                <a:solidFill>
                  <a:srgbClr val="56575A"/>
                </a:solidFill>
                <a:latin typeface="Aktifo-A-Light"/>
                <a:cs typeface="Aktifo-A-Light"/>
              </a:defRPr>
            </a:lvl1pPr>
          </a:lstStyle>
          <a:p>
            <a:pPr marL="38100">
              <a:lnSpc>
                <a:spcPct val="100000"/>
              </a:lnSpc>
              <a:spcBef>
                <a:spcPts val="60"/>
              </a:spcBef>
            </a:pPr>
            <a:fld id="{81D60167-4931-47E6-BA6A-407CBD079E47}" type="slidenum">
              <a:rPr dirty="0">
                <a:solidFill>
                  <a:srgbClr val="F0782E"/>
                </a:solidFill>
              </a:rPr>
              <a:t>‹nº›</a:t>
            </a:fld>
            <a:r>
              <a:rPr dirty="0">
                <a:solidFill>
                  <a:srgbClr val="F0782E"/>
                </a:solidFill>
              </a:rPr>
              <a:t>  </a:t>
            </a:r>
            <a:r>
              <a:rPr spc="160" dirty="0">
                <a:solidFill>
                  <a:srgbClr val="F0782E"/>
                </a:solidFill>
              </a:rPr>
              <a:t> </a:t>
            </a:r>
            <a:r>
              <a:rPr dirty="0">
                <a:solidFill>
                  <a:srgbClr val="F0782E"/>
                </a:solidFill>
              </a:rPr>
              <a:t>|    </a:t>
            </a:r>
            <a:r>
              <a:rPr spc="-5" dirty="0"/>
              <a:t>Almee</a:t>
            </a:r>
            <a:r>
              <a:rPr spc="185" dirty="0"/>
              <a:t> </a:t>
            </a:r>
            <a:r>
              <a:rPr dirty="0"/>
              <a:t>|</a:t>
            </a:r>
            <a:r>
              <a:rPr spc="185" dirty="0"/>
              <a:t> </a:t>
            </a:r>
            <a:r>
              <a:rPr dirty="0"/>
              <a:t>Código</a:t>
            </a:r>
            <a:r>
              <a:rPr spc="-5" dirty="0"/>
              <a:t> de</a:t>
            </a:r>
            <a:r>
              <a:rPr dirty="0"/>
              <a:t> ética</a:t>
            </a:r>
            <a:r>
              <a:rPr spc="185" dirty="0"/>
              <a:t> </a:t>
            </a:r>
            <a:r>
              <a:rPr dirty="0"/>
              <a:t>|</a:t>
            </a:r>
            <a:r>
              <a:rPr spc="180" dirty="0"/>
              <a:t> </a:t>
            </a:r>
            <a:r>
              <a:rPr dirty="0"/>
              <a:t>É </a:t>
            </a:r>
            <a:r>
              <a:rPr spc="-5" dirty="0"/>
              <a:t>proibido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4/5/2024</a:t>
            </a:fld>
            <a:endParaRPr lang="en-US"/>
          </a:p>
        </p:txBody>
      </p:sp>
      <p:sp>
        <p:nvSpPr>
          <p:cNvPr id="4" name="Holder 4"/>
          <p:cNvSpPr>
            <a:spLocks noGrp="1"/>
          </p:cNvSpPr>
          <p:nvPr>
            <p:ph type="sldNum" sz="quarter" idx="7"/>
          </p:nvPr>
        </p:nvSpPr>
        <p:spPr/>
        <p:txBody>
          <a:bodyPr lIns="0" tIns="0" rIns="0" bIns="0"/>
          <a:lstStyle>
            <a:lvl1pPr>
              <a:defRPr sz="800" b="0" i="0">
                <a:solidFill>
                  <a:srgbClr val="56575A"/>
                </a:solidFill>
                <a:latin typeface="Aktifo-A-Light"/>
                <a:cs typeface="Aktifo-A-Light"/>
              </a:defRPr>
            </a:lvl1pPr>
          </a:lstStyle>
          <a:p>
            <a:pPr marL="38100">
              <a:lnSpc>
                <a:spcPct val="100000"/>
              </a:lnSpc>
              <a:spcBef>
                <a:spcPts val="60"/>
              </a:spcBef>
            </a:pPr>
            <a:fld id="{81D60167-4931-47E6-BA6A-407CBD079E47}" type="slidenum">
              <a:rPr dirty="0">
                <a:solidFill>
                  <a:srgbClr val="F0782E"/>
                </a:solidFill>
              </a:rPr>
              <a:t>‹nº›</a:t>
            </a:fld>
            <a:r>
              <a:rPr dirty="0">
                <a:solidFill>
                  <a:srgbClr val="F0782E"/>
                </a:solidFill>
              </a:rPr>
              <a:t>  </a:t>
            </a:r>
            <a:r>
              <a:rPr spc="160" dirty="0">
                <a:solidFill>
                  <a:srgbClr val="F0782E"/>
                </a:solidFill>
              </a:rPr>
              <a:t> </a:t>
            </a:r>
            <a:r>
              <a:rPr dirty="0">
                <a:solidFill>
                  <a:srgbClr val="F0782E"/>
                </a:solidFill>
              </a:rPr>
              <a:t>|    </a:t>
            </a:r>
            <a:r>
              <a:rPr spc="-5" dirty="0"/>
              <a:t>Almee</a:t>
            </a:r>
            <a:r>
              <a:rPr spc="185" dirty="0"/>
              <a:t> </a:t>
            </a:r>
            <a:r>
              <a:rPr dirty="0"/>
              <a:t>|</a:t>
            </a:r>
            <a:r>
              <a:rPr spc="185" dirty="0"/>
              <a:t> </a:t>
            </a:r>
            <a:r>
              <a:rPr dirty="0"/>
              <a:t>Código</a:t>
            </a:r>
            <a:r>
              <a:rPr spc="-5" dirty="0"/>
              <a:t> de</a:t>
            </a:r>
            <a:r>
              <a:rPr dirty="0"/>
              <a:t> ética</a:t>
            </a:r>
            <a:r>
              <a:rPr spc="185" dirty="0"/>
              <a:t> </a:t>
            </a:r>
            <a:r>
              <a:rPr dirty="0"/>
              <a:t>|</a:t>
            </a:r>
            <a:r>
              <a:rPr spc="180" dirty="0"/>
              <a:t> </a:t>
            </a:r>
            <a:r>
              <a:rPr dirty="0"/>
              <a:t>É </a:t>
            </a:r>
            <a:r>
              <a:rPr spc="-5" dirty="0"/>
              <a:t>proibido</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3111" y="1552886"/>
            <a:ext cx="1743075" cy="560069"/>
          </a:xfrm>
          <a:prstGeom prst="rect">
            <a:avLst/>
          </a:prstGeom>
        </p:spPr>
        <p:txBody>
          <a:bodyPr wrap="square" lIns="0" tIns="0" rIns="0" bIns="0">
            <a:spAutoFit/>
          </a:bodyPr>
          <a:lstStyle>
            <a:lvl1pPr>
              <a:defRPr sz="3500" b="0" i="0">
                <a:solidFill>
                  <a:srgbClr val="F95900"/>
                </a:solidFill>
                <a:latin typeface="Aktifo-A-Light"/>
                <a:cs typeface="Aktifo-A-Light"/>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4/5/2024</a:t>
            </a:fld>
            <a:endParaRPr lang="en-US"/>
          </a:p>
        </p:txBody>
      </p:sp>
      <p:sp>
        <p:nvSpPr>
          <p:cNvPr id="6" name="Holder 6"/>
          <p:cNvSpPr>
            <a:spLocks noGrp="1"/>
          </p:cNvSpPr>
          <p:nvPr>
            <p:ph type="sldNum" sz="quarter" idx="7"/>
          </p:nvPr>
        </p:nvSpPr>
        <p:spPr>
          <a:xfrm>
            <a:off x="480901" y="7069680"/>
            <a:ext cx="2265045" cy="144779"/>
          </a:xfrm>
          <a:prstGeom prst="rect">
            <a:avLst/>
          </a:prstGeom>
        </p:spPr>
        <p:txBody>
          <a:bodyPr wrap="square" lIns="0" tIns="0" rIns="0" bIns="0">
            <a:spAutoFit/>
          </a:bodyPr>
          <a:lstStyle>
            <a:lvl1pPr>
              <a:defRPr sz="800" b="0" i="0">
                <a:solidFill>
                  <a:srgbClr val="56575A"/>
                </a:solidFill>
                <a:latin typeface="Aktifo-A-Light"/>
                <a:cs typeface="Aktifo-A-Light"/>
              </a:defRPr>
            </a:lvl1pPr>
          </a:lstStyle>
          <a:p>
            <a:pPr marL="38100">
              <a:lnSpc>
                <a:spcPct val="100000"/>
              </a:lnSpc>
              <a:spcBef>
                <a:spcPts val="60"/>
              </a:spcBef>
            </a:pPr>
            <a:fld id="{81D60167-4931-47E6-BA6A-407CBD079E47}" type="slidenum">
              <a:rPr dirty="0">
                <a:solidFill>
                  <a:srgbClr val="F0782E"/>
                </a:solidFill>
              </a:rPr>
              <a:t>‹nº›</a:t>
            </a:fld>
            <a:r>
              <a:rPr dirty="0">
                <a:solidFill>
                  <a:srgbClr val="F0782E"/>
                </a:solidFill>
              </a:rPr>
              <a:t>  </a:t>
            </a:r>
            <a:r>
              <a:rPr spc="160" dirty="0">
                <a:solidFill>
                  <a:srgbClr val="F0782E"/>
                </a:solidFill>
              </a:rPr>
              <a:t> </a:t>
            </a:r>
            <a:r>
              <a:rPr dirty="0">
                <a:solidFill>
                  <a:srgbClr val="F0782E"/>
                </a:solidFill>
              </a:rPr>
              <a:t>|    </a:t>
            </a:r>
            <a:r>
              <a:rPr spc="-5" dirty="0"/>
              <a:t>Almee</a:t>
            </a:r>
            <a:r>
              <a:rPr spc="185" dirty="0"/>
              <a:t> </a:t>
            </a:r>
            <a:r>
              <a:rPr dirty="0"/>
              <a:t>|</a:t>
            </a:r>
            <a:r>
              <a:rPr spc="185" dirty="0"/>
              <a:t> </a:t>
            </a:r>
            <a:r>
              <a:rPr dirty="0"/>
              <a:t>Código</a:t>
            </a:r>
            <a:r>
              <a:rPr spc="-5" dirty="0"/>
              <a:t> de</a:t>
            </a:r>
            <a:r>
              <a:rPr dirty="0"/>
              <a:t> ética</a:t>
            </a:r>
            <a:r>
              <a:rPr spc="185" dirty="0"/>
              <a:t> </a:t>
            </a:r>
            <a:r>
              <a:rPr dirty="0"/>
              <a:t>|</a:t>
            </a:r>
            <a:r>
              <a:rPr spc="180" dirty="0"/>
              <a:t> </a:t>
            </a:r>
            <a:r>
              <a:rPr dirty="0"/>
              <a:t>É </a:t>
            </a:r>
            <a:r>
              <a:rPr spc="-5" dirty="0"/>
              <a:t>proibido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portaltransparencia.gov.br/" TargetMode="Externa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mailto:canaldeetica@bild.com.br"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68345" y="4134611"/>
            <a:ext cx="461645" cy="104775"/>
          </a:xfrm>
          <a:custGeom>
            <a:avLst/>
            <a:gdLst/>
            <a:ahLst/>
            <a:cxnLst/>
            <a:rect l="l" t="t" r="r" b="b"/>
            <a:pathLst>
              <a:path w="461645" h="104775">
                <a:moveTo>
                  <a:pt x="461645" y="0"/>
                </a:moveTo>
                <a:lnTo>
                  <a:pt x="0" y="0"/>
                </a:lnTo>
                <a:lnTo>
                  <a:pt x="0" y="104394"/>
                </a:lnTo>
                <a:lnTo>
                  <a:pt x="461645" y="104394"/>
                </a:lnTo>
                <a:lnTo>
                  <a:pt x="461645" y="0"/>
                </a:lnTo>
                <a:close/>
              </a:path>
            </a:pathLst>
          </a:custGeom>
          <a:solidFill>
            <a:srgbClr val="FFFFFF"/>
          </a:solidFill>
        </p:spPr>
        <p:txBody>
          <a:bodyPr wrap="square" lIns="0" tIns="0" rIns="0" bIns="0" rtlCol="0"/>
          <a:lstStyle/>
          <a:p>
            <a:endParaRPr/>
          </a:p>
        </p:txBody>
      </p:sp>
      <p:sp>
        <p:nvSpPr>
          <p:cNvPr id="3" name="object 3"/>
          <p:cNvSpPr txBox="1">
            <a:spLocks noGrp="1"/>
          </p:cNvSpPr>
          <p:nvPr>
            <p:ph type="title"/>
          </p:nvPr>
        </p:nvSpPr>
        <p:spPr>
          <a:xfrm>
            <a:off x="5852825" y="2981748"/>
            <a:ext cx="3790315" cy="1069975"/>
          </a:xfrm>
          <a:prstGeom prst="rect">
            <a:avLst/>
          </a:prstGeom>
        </p:spPr>
        <p:txBody>
          <a:bodyPr vert="horz" wrap="square" lIns="0" tIns="17145" rIns="0" bIns="0" rtlCol="0">
            <a:spAutoFit/>
          </a:bodyPr>
          <a:lstStyle/>
          <a:p>
            <a:pPr marR="5080" algn="r">
              <a:lnSpc>
                <a:spcPts val="4090"/>
              </a:lnSpc>
              <a:spcBef>
                <a:spcPts val="135"/>
              </a:spcBef>
            </a:pPr>
            <a:r>
              <a:rPr sz="3700" b="1" spc="-10" dirty="0">
                <a:solidFill>
                  <a:srgbClr val="FFFFFF"/>
                </a:solidFill>
                <a:latin typeface="Aktifo-A Bold"/>
                <a:cs typeface="Aktifo-A Bold"/>
              </a:rPr>
              <a:t>Código</a:t>
            </a:r>
            <a:r>
              <a:rPr sz="3700" b="1" spc="15" dirty="0">
                <a:solidFill>
                  <a:srgbClr val="FFFFFF"/>
                </a:solidFill>
                <a:latin typeface="Aktifo-A Bold"/>
                <a:cs typeface="Aktifo-A Bold"/>
              </a:rPr>
              <a:t> </a:t>
            </a:r>
            <a:r>
              <a:rPr sz="3700" b="1" spc="-30" dirty="0">
                <a:solidFill>
                  <a:srgbClr val="FFFFFF"/>
                </a:solidFill>
                <a:latin typeface="Aktifo-A Bold"/>
                <a:cs typeface="Aktifo-A Bold"/>
              </a:rPr>
              <a:t>de</a:t>
            </a:r>
            <a:r>
              <a:rPr sz="3700" b="1" spc="15" dirty="0">
                <a:solidFill>
                  <a:srgbClr val="FFFFFF"/>
                </a:solidFill>
                <a:latin typeface="Aktifo-A Bold"/>
                <a:cs typeface="Aktifo-A Bold"/>
              </a:rPr>
              <a:t> </a:t>
            </a:r>
            <a:r>
              <a:rPr sz="3700" b="1" spc="5" dirty="0">
                <a:solidFill>
                  <a:srgbClr val="FFFFFF"/>
                </a:solidFill>
                <a:latin typeface="Aktifo-A Bold"/>
                <a:cs typeface="Aktifo-A Bold"/>
              </a:rPr>
              <a:t>ética</a:t>
            </a:r>
            <a:endParaRPr sz="3700" dirty="0">
              <a:latin typeface="Aktifo-A Bold"/>
              <a:cs typeface="Aktifo-A Bold"/>
            </a:endParaRPr>
          </a:p>
          <a:p>
            <a:pPr marR="5080" algn="r">
              <a:lnSpc>
                <a:spcPts val="4090"/>
              </a:lnSpc>
            </a:pPr>
            <a:r>
              <a:rPr lang="pt-BR" sz="3700" b="1" spc="-5" dirty="0">
                <a:solidFill>
                  <a:srgbClr val="FFFFFF"/>
                </a:solidFill>
                <a:latin typeface="Aktifo-A Bold"/>
                <a:cs typeface="Aktifo-A Bold"/>
              </a:rPr>
              <a:t>cultural</a:t>
            </a:r>
            <a:endParaRPr sz="3700" dirty="0">
              <a:latin typeface="Aktifo-A Bold"/>
              <a:cs typeface="Aktifo-A Bold"/>
            </a:endParaRPr>
          </a:p>
        </p:txBody>
      </p:sp>
      <p:pic>
        <p:nvPicPr>
          <p:cNvPr id="7" name="Imagem 6" descr="Logotipo, nome da empresa&#10;&#10;Descrição gerada automaticamente">
            <a:extLst>
              <a:ext uri="{FF2B5EF4-FFF2-40B4-BE49-F238E27FC236}">
                <a16:creationId xmlns:a16="http://schemas.microsoft.com/office/drawing/2014/main" id="{40B78B3A-986B-564C-AF14-E180CC9B7E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53" b="37258"/>
          <a:stretch/>
        </p:blipFill>
        <p:spPr>
          <a:xfrm>
            <a:off x="8132660" y="4586068"/>
            <a:ext cx="1479550" cy="7100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5301" y="1343611"/>
            <a:ext cx="6866701" cy="6216393"/>
          </a:xfrm>
          <a:prstGeom prst="rect">
            <a:avLst/>
          </a:prstGeom>
        </p:spPr>
      </p:pic>
      <p:sp>
        <p:nvSpPr>
          <p:cNvPr id="3" name="object 3"/>
          <p:cNvSpPr txBox="1">
            <a:spLocks noGrp="1"/>
          </p:cNvSpPr>
          <p:nvPr>
            <p:ph type="title"/>
          </p:nvPr>
        </p:nvSpPr>
        <p:spPr>
          <a:xfrm>
            <a:off x="1163111" y="1552886"/>
            <a:ext cx="6357620" cy="1450340"/>
          </a:xfrm>
          <a:prstGeom prst="rect">
            <a:avLst/>
          </a:prstGeom>
        </p:spPr>
        <p:txBody>
          <a:bodyPr vert="horz" wrap="square" lIns="0" tIns="100965" rIns="0" bIns="0" rtlCol="0">
            <a:spAutoFit/>
          </a:bodyPr>
          <a:lstStyle/>
          <a:p>
            <a:pPr marL="12700" marR="5080">
              <a:lnSpc>
                <a:spcPts val="3510"/>
              </a:lnSpc>
              <a:spcBef>
                <a:spcPts val="795"/>
              </a:spcBef>
            </a:pPr>
            <a:r>
              <a:rPr spc="-10" dirty="0"/>
              <a:t>Coragem</a:t>
            </a:r>
            <a:r>
              <a:rPr spc="-5" dirty="0"/>
              <a:t> para</a:t>
            </a:r>
            <a:r>
              <a:rPr dirty="0"/>
              <a:t> </a:t>
            </a:r>
            <a:r>
              <a:rPr spc="-60" dirty="0"/>
              <a:t>mudar, </a:t>
            </a:r>
            <a:r>
              <a:rPr spc="-55" dirty="0"/>
              <a:t> </a:t>
            </a:r>
            <a:r>
              <a:rPr spc="-10" dirty="0"/>
              <a:t>Humildade</a:t>
            </a:r>
            <a:r>
              <a:rPr spc="-5" dirty="0"/>
              <a:t> para aprender </a:t>
            </a:r>
            <a:r>
              <a:rPr dirty="0"/>
              <a:t>e </a:t>
            </a:r>
            <a:r>
              <a:rPr spc="5" dirty="0"/>
              <a:t> </a:t>
            </a:r>
            <a:r>
              <a:rPr spc="-5" dirty="0"/>
              <a:t>Solidariedade</a:t>
            </a:r>
            <a:r>
              <a:rPr spc="-25" dirty="0"/>
              <a:t> </a:t>
            </a:r>
            <a:r>
              <a:rPr spc="-5" dirty="0"/>
              <a:t>para</a:t>
            </a:r>
            <a:r>
              <a:rPr spc="-25" dirty="0"/>
              <a:t> </a:t>
            </a:r>
            <a:r>
              <a:rPr dirty="0"/>
              <a:t>colaborar</a:t>
            </a:r>
          </a:p>
        </p:txBody>
      </p:sp>
      <p:sp>
        <p:nvSpPr>
          <p:cNvPr id="5" name="object 5"/>
          <p:cNvSpPr txBox="1"/>
          <p:nvPr/>
        </p:nvSpPr>
        <p:spPr>
          <a:xfrm>
            <a:off x="480898" y="7069683"/>
            <a:ext cx="2732201"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10</a:t>
            </a:fld>
            <a:r>
              <a:rPr sz="800" dirty="0">
                <a:solidFill>
                  <a:srgbClr val="F0782E"/>
                </a:solidFill>
                <a:latin typeface="Aktifo-A-Light"/>
                <a:cs typeface="Aktifo-A-Light"/>
              </a:rPr>
              <a:t>   </a:t>
            </a:r>
            <a:r>
              <a:rPr sz="800" spc="35"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0" dirty="0">
                <a:solidFill>
                  <a:srgbClr val="56575A"/>
                </a:solidFill>
                <a:latin typeface="Aktifo-A-Light"/>
                <a:cs typeface="Aktifo-A-Light"/>
              </a:rPr>
              <a:t> </a:t>
            </a:r>
            <a:r>
              <a:rPr sz="800" dirty="0">
                <a:solidFill>
                  <a:srgbClr val="56575A"/>
                </a:solidFill>
                <a:latin typeface="Aktifo-A-Light"/>
                <a:cs typeface="Aktifo-A-Light"/>
              </a:rPr>
              <a:t>|  </a:t>
            </a:r>
            <a:r>
              <a:rPr sz="800" spc="-5" dirty="0">
                <a:solidFill>
                  <a:srgbClr val="56575A"/>
                </a:solidFill>
                <a:latin typeface="Aktifo-A-Light"/>
                <a:cs typeface="Aktifo-A-Light"/>
              </a:rPr>
              <a:t>Pilares</a:t>
            </a:r>
            <a:endParaRPr sz="800" dirty="0">
              <a:latin typeface="Aktifo-A-Light"/>
              <a:cs typeface="Aktifo-A-Light"/>
            </a:endParaRPr>
          </a:p>
        </p:txBody>
      </p:sp>
      <p:sp>
        <p:nvSpPr>
          <p:cNvPr id="4" name="object 4"/>
          <p:cNvSpPr txBox="1"/>
          <p:nvPr/>
        </p:nvSpPr>
        <p:spPr>
          <a:xfrm>
            <a:off x="1163111" y="3380941"/>
            <a:ext cx="4250690" cy="1714500"/>
          </a:xfrm>
          <a:prstGeom prst="rect">
            <a:avLst/>
          </a:prstGeom>
        </p:spPr>
        <p:txBody>
          <a:bodyPr vert="horz" wrap="square" lIns="0" tIns="12700" rIns="0" bIns="0" rtlCol="0">
            <a:spAutoFit/>
          </a:bodyPr>
          <a:lstStyle/>
          <a:p>
            <a:pPr marL="12700" marR="5080">
              <a:lnSpc>
                <a:spcPct val="113100"/>
              </a:lnSpc>
              <a:spcBef>
                <a:spcPts val="100"/>
              </a:spcBef>
            </a:pPr>
            <a:r>
              <a:rPr sz="1400" spc="-30" dirty="0">
                <a:solidFill>
                  <a:srgbClr val="56575A"/>
                </a:solidFill>
                <a:latin typeface="Aktifo-A-Light"/>
                <a:cs typeface="Aktifo-A-Light"/>
              </a:rPr>
              <a:t>Temos </a:t>
            </a:r>
            <a:r>
              <a:rPr sz="1400" spc="-10" dirty="0">
                <a:solidFill>
                  <a:srgbClr val="56575A"/>
                </a:solidFill>
                <a:latin typeface="Aktifo-A-Light"/>
                <a:cs typeface="Aktifo-A-Light"/>
              </a:rPr>
              <a:t>apetite </a:t>
            </a:r>
            <a:r>
              <a:rPr sz="1400" dirty="0">
                <a:solidFill>
                  <a:srgbClr val="56575A"/>
                </a:solidFill>
                <a:latin typeface="Aktifo-A-Light"/>
                <a:cs typeface="Aktifo-A-Light"/>
              </a:rPr>
              <a:t>por mudança, buscamos e </a:t>
            </a:r>
            <a:r>
              <a:rPr sz="1400" spc="5" dirty="0">
                <a:solidFill>
                  <a:srgbClr val="56575A"/>
                </a:solidFill>
                <a:latin typeface="Aktifo-A-Light"/>
                <a:cs typeface="Aktifo-A-Light"/>
              </a:rPr>
              <a:t> </a:t>
            </a:r>
            <a:r>
              <a:rPr sz="1400" dirty="0">
                <a:solidFill>
                  <a:srgbClr val="56575A"/>
                </a:solidFill>
                <a:latin typeface="Aktifo-A-Light"/>
                <a:cs typeface="Aktifo-A-Light"/>
              </a:rPr>
              <a:t>ab</a:t>
            </a:r>
            <a:r>
              <a:rPr sz="1400" spc="-10" dirty="0">
                <a:solidFill>
                  <a:srgbClr val="56575A"/>
                </a:solidFill>
                <a:latin typeface="Aktifo-A-Light"/>
                <a:cs typeface="Aktifo-A-Light"/>
              </a:rPr>
              <a:t>r</a:t>
            </a:r>
            <a:r>
              <a:rPr sz="1400" dirty="0">
                <a:solidFill>
                  <a:srgbClr val="56575A"/>
                </a:solidFill>
                <a:latin typeface="Aktifo-A-Light"/>
                <a:cs typeface="Aktifo-A-Light"/>
              </a:rPr>
              <a:t>a</a:t>
            </a:r>
            <a:r>
              <a:rPr sz="1400" spc="-10" dirty="0">
                <a:solidFill>
                  <a:srgbClr val="56575A"/>
                </a:solidFill>
                <a:latin typeface="Aktifo-A-Light"/>
                <a:cs typeface="Aktifo-A-Light"/>
              </a:rPr>
              <a:t>ç</a:t>
            </a:r>
            <a:r>
              <a:rPr sz="1400" dirty="0">
                <a:solidFill>
                  <a:srgbClr val="56575A"/>
                </a:solidFill>
                <a:latin typeface="Aktifo-A-Light"/>
                <a:cs typeface="Aktifo-A-Light"/>
              </a:rPr>
              <a:t>amos o n</a:t>
            </a:r>
            <a:r>
              <a:rPr sz="1400" spc="-35" dirty="0">
                <a:solidFill>
                  <a:srgbClr val="56575A"/>
                </a:solidFill>
                <a:latin typeface="Aktifo-A-Light"/>
                <a:cs typeface="Aktifo-A-Light"/>
              </a:rPr>
              <a:t>ov</a:t>
            </a:r>
            <a:r>
              <a:rPr sz="1400" spc="-30" dirty="0">
                <a:solidFill>
                  <a:srgbClr val="56575A"/>
                </a:solidFill>
                <a:latin typeface="Aktifo-A-Light"/>
                <a:cs typeface="Aktifo-A-Light"/>
              </a:rPr>
              <a:t>o</a:t>
            </a:r>
            <a:r>
              <a:rPr sz="1400" dirty="0">
                <a:solidFill>
                  <a:srgbClr val="56575A"/>
                </a:solidFill>
                <a:latin typeface="Aktifo-A-Light"/>
                <a:cs typeface="Aktifo-A-Light"/>
              </a:rPr>
              <a:t>,</a:t>
            </a:r>
            <a:r>
              <a:rPr sz="1400" spc="-70" dirty="0">
                <a:solidFill>
                  <a:srgbClr val="56575A"/>
                </a:solidFill>
                <a:latin typeface="Aktifo-A-Light"/>
                <a:cs typeface="Aktifo-A-Light"/>
              </a:rPr>
              <a:t> </a:t>
            </a:r>
            <a:r>
              <a:rPr sz="1400" spc="-10" dirty="0">
                <a:solidFill>
                  <a:srgbClr val="56575A"/>
                </a:solidFill>
                <a:latin typeface="Aktifo-A-Light"/>
                <a:cs typeface="Aktifo-A-Light"/>
              </a:rPr>
              <a:t>v</a:t>
            </a:r>
            <a:r>
              <a:rPr sz="1400" dirty="0">
                <a:solidFill>
                  <a:srgbClr val="56575A"/>
                </a:solidFill>
                <a:latin typeface="Aktifo-A-Light"/>
                <a:cs typeface="Aktifo-A-Light"/>
              </a:rPr>
              <a:t>a</a:t>
            </a:r>
            <a:r>
              <a:rPr sz="1400" spc="-10" dirty="0">
                <a:solidFill>
                  <a:srgbClr val="56575A"/>
                </a:solidFill>
                <a:latin typeface="Aktifo-A-Light"/>
                <a:cs typeface="Aktifo-A-Light"/>
              </a:rPr>
              <a:t>l</a:t>
            </a:r>
            <a:r>
              <a:rPr sz="1400" dirty="0">
                <a:solidFill>
                  <a:srgbClr val="56575A"/>
                </a:solidFill>
                <a:latin typeface="Aktifo-A-Light"/>
                <a:cs typeface="Aktifo-A-Light"/>
              </a:rPr>
              <a:t>o</a:t>
            </a:r>
            <a:r>
              <a:rPr sz="1400" spc="-5" dirty="0">
                <a:solidFill>
                  <a:srgbClr val="56575A"/>
                </a:solidFill>
                <a:latin typeface="Aktifo-A-Light"/>
                <a:cs typeface="Aktifo-A-Light"/>
              </a:rPr>
              <a:t>r</a:t>
            </a:r>
            <a:r>
              <a:rPr sz="1400" dirty="0">
                <a:solidFill>
                  <a:srgbClr val="56575A"/>
                </a:solidFill>
                <a:latin typeface="Aktifo-A-Light"/>
                <a:cs typeface="Aktifo-A-Light"/>
              </a:rPr>
              <a:t>i</a:t>
            </a:r>
            <a:r>
              <a:rPr sz="1400" spc="-5" dirty="0">
                <a:solidFill>
                  <a:srgbClr val="56575A"/>
                </a:solidFill>
                <a:latin typeface="Aktifo-A-Light"/>
                <a:cs typeface="Aktifo-A-Light"/>
              </a:rPr>
              <a:t>z</a:t>
            </a:r>
            <a:r>
              <a:rPr sz="1400" dirty="0">
                <a:solidFill>
                  <a:srgbClr val="56575A"/>
                </a:solidFill>
                <a:latin typeface="Aktifo-A-Light"/>
                <a:cs typeface="Aktifo-A-Light"/>
              </a:rPr>
              <a:t>amos a co</a:t>
            </a:r>
            <a:r>
              <a:rPr sz="1400" spc="-10" dirty="0">
                <a:solidFill>
                  <a:srgbClr val="56575A"/>
                </a:solidFill>
                <a:latin typeface="Aktifo-A-Light"/>
                <a:cs typeface="Aktifo-A-Light"/>
              </a:rPr>
              <a:t>r</a:t>
            </a:r>
            <a:r>
              <a:rPr sz="1400" dirty="0">
                <a:solidFill>
                  <a:srgbClr val="56575A"/>
                </a:solidFill>
                <a:latin typeface="Aktifo-A-Light"/>
                <a:cs typeface="Aktifo-A-Light"/>
              </a:rPr>
              <a:t>a</a:t>
            </a:r>
            <a:r>
              <a:rPr sz="1400" spc="-15" dirty="0">
                <a:solidFill>
                  <a:srgbClr val="56575A"/>
                </a:solidFill>
                <a:latin typeface="Aktifo-A-Light"/>
                <a:cs typeface="Aktifo-A-Light"/>
              </a:rPr>
              <a:t>g</a:t>
            </a:r>
            <a:r>
              <a:rPr sz="1400" dirty="0">
                <a:solidFill>
                  <a:srgbClr val="56575A"/>
                </a:solidFill>
                <a:latin typeface="Aktifo-A-Light"/>
                <a:cs typeface="Aktifo-A-Light"/>
              </a:rPr>
              <a:t>em pa</a:t>
            </a:r>
            <a:r>
              <a:rPr sz="1400" spc="-10" dirty="0">
                <a:solidFill>
                  <a:srgbClr val="56575A"/>
                </a:solidFill>
                <a:latin typeface="Aktifo-A-Light"/>
                <a:cs typeface="Aktifo-A-Light"/>
              </a:rPr>
              <a:t>r</a:t>
            </a:r>
            <a:r>
              <a:rPr sz="1400" dirty="0">
                <a:solidFill>
                  <a:srgbClr val="56575A"/>
                </a:solidFill>
                <a:latin typeface="Aktifo-A-Light"/>
                <a:cs typeface="Aktifo-A-Light"/>
              </a:rPr>
              <a:t>a  </a:t>
            </a:r>
            <a:r>
              <a:rPr sz="1400" spc="-20" dirty="0">
                <a:solidFill>
                  <a:srgbClr val="56575A"/>
                </a:solidFill>
                <a:latin typeface="Aktifo-A-Light"/>
                <a:cs typeface="Aktifo-A-Light"/>
              </a:rPr>
              <a:t>experimentar.</a:t>
            </a:r>
            <a:r>
              <a:rPr sz="1400" spc="-45" dirty="0">
                <a:solidFill>
                  <a:srgbClr val="56575A"/>
                </a:solidFill>
                <a:latin typeface="Aktifo-A-Light"/>
                <a:cs typeface="Aktifo-A-Light"/>
              </a:rPr>
              <a:t> </a:t>
            </a:r>
            <a:r>
              <a:rPr sz="1400" spc="-10" dirty="0">
                <a:solidFill>
                  <a:srgbClr val="56575A"/>
                </a:solidFill>
                <a:latin typeface="Aktifo-A-Light"/>
                <a:cs typeface="Aktifo-A-Light"/>
              </a:rPr>
              <a:t>Acreditamos</a:t>
            </a:r>
            <a:r>
              <a:rPr sz="1400" spc="25" dirty="0">
                <a:solidFill>
                  <a:srgbClr val="56575A"/>
                </a:solidFill>
                <a:latin typeface="Aktifo-A-Light"/>
                <a:cs typeface="Aktifo-A-Light"/>
              </a:rPr>
              <a:t> </a:t>
            </a:r>
            <a:r>
              <a:rPr sz="1400" dirty="0">
                <a:solidFill>
                  <a:srgbClr val="56575A"/>
                </a:solidFill>
                <a:latin typeface="Aktifo-A-Light"/>
                <a:cs typeface="Aktifo-A-Light"/>
              </a:rPr>
              <a:t>em</a:t>
            </a:r>
            <a:r>
              <a:rPr sz="1400" spc="25" dirty="0">
                <a:solidFill>
                  <a:srgbClr val="56575A"/>
                </a:solidFill>
                <a:latin typeface="Aktifo-A-Light"/>
                <a:cs typeface="Aktifo-A-Light"/>
              </a:rPr>
              <a:t> </a:t>
            </a:r>
            <a:r>
              <a:rPr sz="1400" spc="-5" dirty="0">
                <a:solidFill>
                  <a:srgbClr val="56575A"/>
                </a:solidFill>
                <a:latin typeface="Aktifo-A-Light"/>
                <a:cs typeface="Aktifo-A-Light"/>
              </a:rPr>
              <a:t>reconhecer</a:t>
            </a:r>
            <a:r>
              <a:rPr sz="1400" spc="25" dirty="0">
                <a:solidFill>
                  <a:srgbClr val="56575A"/>
                </a:solidFill>
                <a:latin typeface="Aktifo-A-Light"/>
                <a:cs typeface="Aktifo-A-Light"/>
              </a:rPr>
              <a:t> </a:t>
            </a:r>
            <a:r>
              <a:rPr sz="1400" spc="-5" dirty="0">
                <a:solidFill>
                  <a:srgbClr val="56575A"/>
                </a:solidFill>
                <a:latin typeface="Aktifo-A-Light"/>
                <a:cs typeface="Aktifo-A-Light"/>
              </a:rPr>
              <a:t>valor </a:t>
            </a:r>
            <a:r>
              <a:rPr sz="1400" dirty="0">
                <a:solidFill>
                  <a:srgbClr val="56575A"/>
                </a:solidFill>
                <a:latin typeface="Aktifo-A-Light"/>
                <a:cs typeface="Aktifo-A-Light"/>
              </a:rPr>
              <a:t> e</a:t>
            </a:r>
            <a:r>
              <a:rPr sz="1400" spc="-5" dirty="0">
                <a:solidFill>
                  <a:srgbClr val="56575A"/>
                </a:solidFill>
                <a:latin typeface="Aktifo-A-Light"/>
                <a:cs typeface="Aktifo-A-Light"/>
              </a:rPr>
              <a:t> aprender</a:t>
            </a:r>
            <a:r>
              <a:rPr sz="1400" dirty="0">
                <a:solidFill>
                  <a:srgbClr val="56575A"/>
                </a:solidFill>
                <a:latin typeface="Aktifo-A-Light"/>
                <a:cs typeface="Aktifo-A-Light"/>
              </a:rPr>
              <a:t> com</a:t>
            </a:r>
            <a:r>
              <a:rPr sz="1400" spc="-5" dirty="0">
                <a:solidFill>
                  <a:srgbClr val="56575A"/>
                </a:solidFill>
                <a:latin typeface="Aktifo-A-Light"/>
                <a:cs typeface="Aktifo-A-Light"/>
              </a:rPr>
              <a:t> </a:t>
            </a:r>
            <a:r>
              <a:rPr sz="1400" spc="-10" dirty="0">
                <a:solidFill>
                  <a:srgbClr val="56575A"/>
                </a:solidFill>
                <a:latin typeface="Aktifo-A-Light"/>
                <a:cs typeface="Aktifo-A-Light"/>
              </a:rPr>
              <a:t>tudo</a:t>
            </a:r>
            <a:r>
              <a:rPr sz="1400" dirty="0">
                <a:solidFill>
                  <a:srgbClr val="56575A"/>
                </a:solidFill>
                <a:latin typeface="Aktifo-A-Light"/>
                <a:cs typeface="Aktifo-A-Light"/>
              </a:rPr>
              <a:t> </a:t>
            </a:r>
            <a:r>
              <a:rPr sz="1400" spc="-5" dirty="0">
                <a:solidFill>
                  <a:srgbClr val="56575A"/>
                </a:solidFill>
                <a:latin typeface="Aktifo-A-Light"/>
                <a:cs typeface="Aktifo-A-Light"/>
              </a:rPr>
              <a:t>que </a:t>
            </a:r>
            <a:r>
              <a:rPr sz="1400" spc="-10" dirty="0">
                <a:solidFill>
                  <a:srgbClr val="56575A"/>
                </a:solidFill>
                <a:latin typeface="Aktifo-A-Light"/>
                <a:cs typeface="Aktifo-A-Light"/>
              </a:rPr>
              <a:t>for</a:t>
            </a:r>
            <a:r>
              <a:rPr sz="1400" dirty="0">
                <a:solidFill>
                  <a:srgbClr val="56575A"/>
                </a:solidFill>
                <a:latin typeface="Aktifo-A-Light"/>
                <a:cs typeface="Aktifo-A-Light"/>
              </a:rPr>
              <a:t> </a:t>
            </a:r>
            <a:r>
              <a:rPr sz="1400" spc="-10" dirty="0">
                <a:solidFill>
                  <a:srgbClr val="56575A"/>
                </a:solidFill>
                <a:latin typeface="Aktifo-A-Light"/>
                <a:cs typeface="Aktifo-A-Light"/>
              </a:rPr>
              <a:t>diferente</a:t>
            </a:r>
            <a:r>
              <a:rPr sz="1400" dirty="0">
                <a:solidFill>
                  <a:srgbClr val="56575A"/>
                </a:solidFill>
                <a:latin typeface="Aktifo-A-Light"/>
                <a:cs typeface="Aktifo-A-Light"/>
              </a:rPr>
              <a:t> da</a:t>
            </a:r>
            <a:r>
              <a:rPr sz="1400" spc="-5" dirty="0">
                <a:solidFill>
                  <a:srgbClr val="56575A"/>
                </a:solidFill>
                <a:latin typeface="Aktifo-A-Light"/>
                <a:cs typeface="Aktifo-A-Light"/>
              </a:rPr>
              <a:t> </a:t>
            </a:r>
            <a:r>
              <a:rPr sz="1400" spc="-10" dirty="0">
                <a:solidFill>
                  <a:srgbClr val="56575A"/>
                </a:solidFill>
                <a:latin typeface="Aktifo-A-Light"/>
                <a:cs typeface="Aktifo-A-Light"/>
              </a:rPr>
              <a:t>gente. </a:t>
            </a:r>
            <a:r>
              <a:rPr sz="1400" spc="-5" dirty="0">
                <a:solidFill>
                  <a:srgbClr val="56575A"/>
                </a:solidFill>
                <a:latin typeface="Aktifo-A-Light"/>
                <a:cs typeface="Aktifo-A-Light"/>
              </a:rPr>
              <a:t> </a:t>
            </a:r>
            <a:r>
              <a:rPr sz="1400" spc="-10" dirty="0">
                <a:solidFill>
                  <a:srgbClr val="56575A"/>
                </a:solidFill>
                <a:latin typeface="Aktifo-A-Light"/>
                <a:cs typeface="Aktifo-A-Light"/>
              </a:rPr>
              <a:t>Para </a:t>
            </a:r>
            <a:r>
              <a:rPr sz="1400" spc="-5" dirty="0">
                <a:solidFill>
                  <a:srgbClr val="56575A"/>
                </a:solidFill>
                <a:latin typeface="Aktifo-A-Light"/>
                <a:cs typeface="Aktifo-A-Light"/>
              </a:rPr>
              <a:t>nós, simplesmente </a:t>
            </a:r>
            <a:r>
              <a:rPr sz="1400" spc="-10" dirty="0">
                <a:solidFill>
                  <a:srgbClr val="56575A"/>
                </a:solidFill>
                <a:latin typeface="Aktifo-A-Light"/>
                <a:cs typeface="Aktifo-A-Light"/>
              </a:rPr>
              <a:t>estar </a:t>
            </a:r>
            <a:r>
              <a:rPr sz="1400" dirty="0">
                <a:solidFill>
                  <a:srgbClr val="56575A"/>
                </a:solidFill>
                <a:latin typeface="Aktifo-A-Light"/>
                <a:cs typeface="Aktifo-A-Light"/>
              </a:rPr>
              <a:t>à </a:t>
            </a:r>
            <a:r>
              <a:rPr sz="1400" spc="-5" dirty="0">
                <a:solidFill>
                  <a:srgbClr val="56575A"/>
                </a:solidFill>
                <a:latin typeface="Aktifo-A-Light"/>
                <a:cs typeface="Aktifo-A-Light"/>
              </a:rPr>
              <a:t>disposição </a:t>
            </a:r>
            <a:r>
              <a:rPr sz="1400" dirty="0">
                <a:solidFill>
                  <a:srgbClr val="56575A"/>
                </a:solidFill>
                <a:latin typeface="Aktifo-A-Light"/>
                <a:cs typeface="Aktifo-A-Light"/>
              </a:rPr>
              <a:t>é </a:t>
            </a:r>
            <a:r>
              <a:rPr sz="1400" spc="5" dirty="0">
                <a:solidFill>
                  <a:srgbClr val="56575A"/>
                </a:solidFill>
                <a:latin typeface="Aktifo-A-Light"/>
                <a:cs typeface="Aktifo-A-Light"/>
              </a:rPr>
              <a:t> </a:t>
            </a:r>
            <a:r>
              <a:rPr sz="1400" spc="-10" dirty="0">
                <a:solidFill>
                  <a:srgbClr val="56575A"/>
                </a:solidFill>
                <a:latin typeface="Aktifo-A-Light"/>
                <a:cs typeface="Aktifo-A-Light"/>
              </a:rPr>
              <a:t>pouco,</a:t>
            </a:r>
            <a:r>
              <a:rPr sz="1400" spc="-70" dirty="0">
                <a:solidFill>
                  <a:srgbClr val="56575A"/>
                </a:solidFill>
                <a:latin typeface="Aktifo-A-Light"/>
                <a:cs typeface="Aktifo-A-Light"/>
              </a:rPr>
              <a:t> </a:t>
            </a:r>
            <a:r>
              <a:rPr sz="1400" spc="-5" dirty="0">
                <a:solidFill>
                  <a:srgbClr val="56575A"/>
                </a:solidFill>
                <a:latin typeface="Aktifo-A-Light"/>
                <a:cs typeface="Aktifo-A-Light"/>
              </a:rPr>
              <a:t>queremos</a:t>
            </a:r>
            <a:r>
              <a:rPr sz="1400" dirty="0">
                <a:solidFill>
                  <a:srgbClr val="56575A"/>
                </a:solidFill>
                <a:latin typeface="Aktifo-A-Light"/>
                <a:cs typeface="Aktifo-A-Light"/>
              </a:rPr>
              <a:t> ser </a:t>
            </a:r>
            <a:r>
              <a:rPr sz="1400" spc="-5" dirty="0">
                <a:solidFill>
                  <a:srgbClr val="56575A"/>
                </a:solidFill>
                <a:latin typeface="Aktifo-A-Light"/>
                <a:cs typeface="Aktifo-A-Light"/>
              </a:rPr>
              <a:t>capazes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perceber</a:t>
            </a:r>
            <a:r>
              <a:rPr sz="1400" dirty="0">
                <a:solidFill>
                  <a:srgbClr val="56575A"/>
                </a:solidFill>
                <a:latin typeface="Aktifo-A-Light"/>
                <a:cs typeface="Aktifo-A-Light"/>
              </a:rPr>
              <a:t> </a:t>
            </a:r>
            <a:r>
              <a:rPr sz="1400" spc="-5" dirty="0">
                <a:solidFill>
                  <a:srgbClr val="56575A"/>
                </a:solidFill>
                <a:latin typeface="Aktifo-A-Light"/>
                <a:cs typeface="Aktifo-A-Light"/>
              </a:rPr>
              <a:t>quem </a:t>
            </a:r>
            <a:r>
              <a:rPr sz="1400" spc="-315" dirty="0">
                <a:solidFill>
                  <a:srgbClr val="56575A"/>
                </a:solidFill>
                <a:latin typeface="Aktifo-A-Light"/>
                <a:cs typeface="Aktifo-A-Light"/>
              </a:rPr>
              <a:t> </a:t>
            </a:r>
            <a:r>
              <a:rPr sz="1400" spc="-5" dirty="0">
                <a:solidFill>
                  <a:srgbClr val="56575A"/>
                </a:solidFill>
                <a:latin typeface="Aktifo-A-Light"/>
                <a:cs typeface="Aktifo-A-Light"/>
              </a:rPr>
              <a:t>precisa de</a:t>
            </a:r>
            <a:r>
              <a:rPr sz="1400" dirty="0">
                <a:solidFill>
                  <a:srgbClr val="56575A"/>
                </a:solidFill>
                <a:latin typeface="Aktifo-A-Light"/>
                <a:cs typeface="Aktifo-A-Light"/>
              </a:rPr>
              <a:t> </a:t>
            </a:r>
            <a:r>
              <a:rPr sz="1400" spc="-5" dirty="0">
                <a:solidFill>
                  <a:srgbClr val="56575A"/>
                </a:solidFill>
                <a:latin typeface="Aktifo-A-Light"/>
                <a:cs typeface="Aktifo-A-Light"/>
              </a:rPr>
              <a:t>ajuda </a:t>
            </a:r>
            <a:r>
              <a:rPr sz="1400" dirty="0">
                <a:solidFill>
                  <a:srgbClr val="56575A"/>
                </a:solidFill>
                <a:latin typeface="Aktifo-A-Light"/>
                <a:cs typeface="Aktifo-A-Light"/>
              </a:rPr>
              <a:t>e </a:t>
            </a:r>
            <a:r>
              <a:rPr sz="1400" spc="-5" dirty="0">
                <a:solidFill>
                  <a:srgbClr val="56575A"/>
                </a:solidFill>
                <a:latin typeface="Aktifo-A-Light"/>
                <a:cs typeface="Aktifo-A-Light"/>
              </a:rPr>
              <a:t>estender</a:t>
            </a:r>
            <a:r>
              <a:rPr sz="1400" dirty="0">
                <a:solidFill>
                  <a:srgbClr val="56575A"/>
                </a:solidFill>
                <a:latin typeface="Aktifo-A-Light"/>
                <a:cs typeface="Aktifo-A-Light"/>
              </a:rPr>
              <a:t> a</a:t>
            </a:r>
            <a:r>
              <a:rPr sz="1400" spc="-5" dirty="0">
                <a:solidFill>
                  <a:srgbClr val="56575A"/>
                </a:solidFill>
                <a:latin typeface="Aktifo-A-Light"/>
                <a:cs typeface="Aktifo-A-Light"/>
              </a:rPr>
              <a:t> </a:t>
            </a:r>
            <a:r>
              <a:rPr sz="1400" spc="-10" dirty="0">
                <a:solidFill>
                  <a:srgbClr val="56575A"/>
                </a:solidFill>
                <a:latin typeface="Aktifo-A-Light"/>
                <a:cs typeface="Aktifo-A-Light"/>
              </a:rPr>
              <a:t>mão.</a:t>
            </a:r>
            <a:endParaRPr sz="1400" dirty="0">
              <a:latin typeface="Aktifo-A-Light"/>
              <a:cs typeface="Aktifo-A-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74102" y="3002934"/>
            <a:ext cx="5018124" cy="3240220"/>
          </a:xfrm>
          <a:prstGeom prst="rect">
            <a:avLst/>
          </a:prstGeom>
        </p:spPr>
      </p:pic>
      <p:sp>
        <p:nvSpPr>
          <p:cNvPr id="3" name="object 3"/>
          <p:cNvSpPr txBox="1">
            <a:spLocks noGrp="1"/>
          </p:cNvSpPr>
          <p:nvPr>
            <p:ph type="title"/>
          </p:nvPr>
        </p:nvSpPr>
        <p:spPr>
          <a:xfrm>
            <a:off x="1163113" y="1552883"/>
            <a:ext cx="2439670" cy="1005205"/>
          </a:xfrm>
          <a:prstGeom prst="rect">
            <a:avLst/>
          </a:prstGeom>
        </p:spPr>
        <p:txBody>
          <a:bodyPr vert="horz" wrap="square" lIns="0" tIns="100965" rIns="0" bIns="0" rtlCol="0">
            <a:spAutoFit/>
          </a:bodyPr>
          <a:lstStyle/>
          <a:p>
            <a:pPr marL="12700" marR="5080">
              <a:lnSpc>
                <a:spcPts val="3510"/>
              </a:lnSpc>
              <a:spcBef>
                <a:spcPts val="795"/>
              </a:spcBef>
            </a:pPr>
            <a:r>
              <a:rPr spc="-5" dirty="0"/>
              <a:t>Aqui</a:t>
            </a:r>
            <a:r>
              <a:rPr spc="-175" dirty="0"/>
              <a:t> </a:t>
            </a:r>
            <a:r>
              <a:rPr spc="-70" dirty="0"/>
              <a:t>Todos </a:t>
            </a:r>
            <a:r>
              <a:rPr spc="-810" dirty="0"/>
              <a:t> </a:t>
            </a:r>
            <a:r>
              <a:rPr dirty="0"/>
              <a:t>Ganham</a:t>
            </a:r>
          </a:p>
        </p:txBody>
      </p:sp>
      <p:sp>
        <p:nvSpPr>
          <p:cNvPr id="5" name="object 5"/>
          <p:cNvSpPr txBox="1"/>
          <p:nvPr/>
        </p:nvSpPr>
        <p:spPr>
          <a:xfrm>
            <a:off x="480898" y="7069683"/>
            <a:ext cx="3265601"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11</a:t>
            </a:fld>
            <a:r>
              <a:rPr sz="800" dirty="0">
                <a:solidFill>
                  <a:srgbClr val="F0782E"/>
                </a:solidFill>
                <a:latin typeface="Aktifo-A-Light"/>
                <a:cs typeface="Aktifo-A-Light"/>
              </a:rPr>
              <a:t>   </a:t>
            </a:r>
            <a:r>
              <a:rPr sz="800" spc="35"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0" dirty="0">
                <a:solidFill>
                  <a:srgbClr val="56575A"/>
                </a:solidFill>
                <a:latin typeface="Aktifo-A-Light"/>
                <a:cs typeface="Aktifo-A-Light"/>
              </a:rPr>
              <a:t> </a:t>
            </a:r>
            <a:r>
              <a:rPr sz="800" dirty="0">
                <a:solidFill>
                  <a:srgbClr val="56575A"/>
                </a:solidFill>
                <a:latin typeface="Aktifo-A-Light"/>
                <a:cs typeface="Aktifo-A-Light"/>
              </a:rPr>
              <a:t>|  </a:t>
            </a:r>
            <a:r>
              <a:rPr sz="800" spc="-5" dirty="0">
                <a:solidFill>
                  <a:srgbClr val="56575A"/>
                </a:solidFill>
                <a:latin typeface="Aktifo-A-Light"/>
                <a:cs typeface="Aktifo-A-Light"/>
              </a:rPr>
              <a:t>Pilares</a:t>
            </a:r>
            <a:endParaRPr sz="800" dirty="0">
              <a:latin typeface="Aktifo-A-Light"/>
              <a:cs typeface="Aktifo-A-Light"/>
            </a:endParaRPr>
          </a:p>
        </p:txBody>
      </p:sp>
      <p:sp>
        <p:nvSpPr>
          <p:cNvPr id="4" name="object 4"/>
          <p:cNvSpPr txBox="1"/>
          <p:nvPr/>
        </p:nvSpPr>
        <p:spPr>
          <a:xfrm>
            <a:off x="1163114" y="2944957"/>
            <a:ext cx="2771775" cy="2438400"/>
          </a:xfrm>
          <a:prstGeom prst="rect">
            <a:avLst/>
          </a:prstGeom>
        </p:spPr>
        <p:txBody>
          <a:bodyPr vert="horz" wrap="square" lIns="0" tIns="12700" rIns="0" bIns="0" rtlCol="0">
            <a:spAutoFit/>
          </a:bodyPr>
          <a:lstStyle/>
          <a:p>
            <a:pPr marL="12700" marR="146685">
              <a:lnSpc>
                <a:spcPct val="113100"/>
              </a:lnSpc>
              <a:spcBef>
                <a:spcPts val="100"/>
              </a:spcBef>
            </a:pPr>
            <a:r>
              <a:rPr sz="1400" spc="-5" dirty="0">
                <a:solidFill>
                  <a:srgbClr val="56575A"/>
                </a:solidFill>
                <a:latin typeface="Aktifo-A-Light"/>
                <a:cs typeface="Aktifo-A-Light"/>
              </a:rPr>
              <a:t>Queremos </a:t>
            </a:r>
            <a:r>
              <a:rPr sz="1400" dirty="0">
                <a:solidFill>
                  <a:srgbClr val="56575A"/>
                </a:solidFill>
                <a:latin typeface="Aktifo-A-Light"/>
                <a:cs typeface="Aktifo-A-Light"/>
              </a:rPr>
              <a:t>um </a:t>
            </a:r>
            <a:r>
              <a:rPr sz="1400" spc="-5" dirty="0">
                <a:solidFill>
                  <a:srgbClr val="56575A"/>
                </a:solidFill>
                <a:latin typeface="Aktifo-A-Light"/>
                <a:cs typeface="Aktifo-A-Light"/>
              </a:rPr>
              <a:t>ecossistema </a:t>
            </a:r>
            <a:r>
              <a:rPr sz="1400" dirty="0">
                <a:solidFill>
                  <a:srgbClr val="56575A"/>
                </a:solidFill>
                <a:latin typeface="Aktifo-A-Light"/>
                <a:cs typeface="Aktifo-A-Light"/>
              </a:rPr>
              <a:t> </a:t>
            </a:r>
            <a:r>
              <a:rPr sz="1400" spc="-25" dirty="0">
                <a:solidFill>
                  <a:srgbClr val="56575A"/>
                </a:solidFill>
                <a:latin typeface="Aktifo-A-Light"/>
                <a:cs typeface="Aktifo-A-Light"/>
              </a:rPr>
              <a:t>f</a:t>
            </a:r>
            <a:r>
              <a:rPr sz="1400" dirty="0">
                <a:solidFill>
                  <a:srgbClr val="56575A"/>
                </a:solidFill>
                <a:latin typeface="Aktifo-A-Light"/>
                <a:cs typeface="Aktifo-A-Light"/>
              </a:rPr>
              <a:t>o</a:t>
            </a:r>
            <a:r>
              <a:rPr sz="1400" spc="35" dirty="0">
                <a:solidFill>
                  <a:srgbClr val="56575A"/>
                </a:solidFill>
                <a:latin typeface="Aktifo-A-Light"/>
                <a:cs typeface="Aktifo-A-Light"/>
              </a:rPr>
              <a:t>r</a:t>
            </a:r>
            <a:r>
              <a:rPr sz="1400" spc="-20" dirty="0">
                <a:solidFill>
                  <a:srgbClr val="56575A"/>
                </a:solidFill>
                <a:latin typeface="Aktifo-A-Light"/>
                <a:cs typeface="Aktifo-A-Light"/>
              </a:rPr>
              <a:t>te</a:t>
            </a:r>
            <a:r>
              <a:rPr sz="1400" dirty="0">
                <a:solidFill>
                  <a:srgbClr val="56575A"/>
                </a:solidFill>
                <a:latin typeface="Aktifo-A-Light"/>
                <a:cs typeface="Aktifo-A-Light"/>
              </a:rPr>
              <a:t>,</a:t>
            </a:r>
            <a:r>
              <a:rPr sz="1400" spc="-70" dirty="0">
                <a:solidFill>
                  <a:srgbClr val="56575A"/>
                </a:solidFill>
                <a:latin typeface="Aktifo-A-Light"/>
                <a:cs typeface="Aktifo-A-Light"/>
              </a:rPr>
              <a:t> </a:t>
            </a:r>
            <a:r>
              <a:rPr sz="1400" dirty="0">
                <a:solidFill>
                  <a:srgbClr val="56575A"/>
                </a:solidFill>
                <a:latin typeface="Aktifo-A-Light"/>
                <a:cs typeface="Aktifo-A-Light"/>
              </a:rPr>
              <a:t>inc</a:t>
            </a:r>
            <a:r>
              <a:rPr sz="1400" spc="-10" dirty="0">
                <a:solidFill>
                  <a:srgbClr val="56575A"/>
                </a:solidFill>
                <a:latin typeface="Aktifo-A-Light"/>
                <a:cs typeface="Aktifo-A-Light"/>
              </a:rPr>
              <a:t>l</a:t>
            </a:r>
            <a:r>
              <a:rPr sz="1400" dirty="0">
                <a:solidFill>
                  <a:srgbClr val="56575A"/>
                </a:solidFill>
                <a:latin typeface="Aktifo-A-Light"/>
                <a:cs typeface="Aktifo-A-Light"/>
              </a:rPr>
              <a:t>usi</a:t>
            </a:r>
            <a:r>
              <a:rPr sz="1400" spc="-35" dirty="0">
                <a:solidFill>
                  <a:srgbClr val="56575A"/>
                </a:solidFill>
                <a:latin typeface="Aktifo-A-Light"/>
                <a:cs typeface="Aktifo-A-Light"/>
              </a:rPr>
              <a:t>v</a:t>
            </a:r>
            <a:r>
              <a:rPr sz="1400" dirty="0">
                <a:solidFill>
                  <a:srgbClr val="56575A"/>
                </a:solidFill>
                <a:latin typeface="Aktifo-A-Light"/>
                <a:cs typeface="Aktifo-A-Light"/>
              </a:rPr>
              <a:t>o e acolhe</a:t>
            </a:r>
            <a:r>
              <a:rPr sz="1400" spc="-10" dirty="0">
                <a:solidFill>
                  <a:srgbClr val="56575A"/>
                </a:solidFill>
                <a:latin typeface="Aktifo-A-Light"/>
                <a:cs typeface="Aktifo-A-Light"/>
              </a:rPr>
              <a:t>d</a:t>
            </a:r>
            <a:r>
              <a:rPr sz="1400" dirty="0">
                <a:solidFill>
                  <a:srgbClr val="56575A"/>
                </a:solidFill>
                <a:latin typeface="Aktifo-A-Light"/>
                <a:cs typeface="Aktifo-A-Light"/>
              </a:rPr>
              <a:t>o</a:t>
            </a:r>
            <a:r>
              <a:rPr sz="1400" spc="-135" dirty="0">
                <a:solidFill>
                  <a:srgbClr val="56575A"/>
                </a:solidFill>
                <a:latin typeface="Aktifo-A-Light"/>
                <a:cs typeface="Aktifo-A-Light"/>
              </a:rPr>
              <a:t>r</a:t>
            </a:r>
            <a:r>
              <a:rPr sz="1400" dirty="0">
                <a:solidFill>
                  <a:srgbClr val="56575A"/>
                </a:solidFill>
                <a:latin typeface="Aktifo-A-Light"/>
                <a:cs typeface="Aktifo-A-Light"/>
              </a:rPr>
              <a:t>.  </a:t>
            </a:r>
            <a:r>
              <a:rPr sz="1400" spc="-5" dirty="0">
                <a:solidFill>
                  <a:srgbClr val="56575A"/>
                </a:solidFill>
                <a:latin typeface="Aktifo-A-Light"/>
                <a:cs typeface="Aktifo-A-Light"/>
              </a:rPr>
              <a:t>Um </a:t>
            </a:r>
            <a:r>
              <a:rPr sz="1400" dirty="0">
                <a:solidFill>
                  <a:srgbClr val="56575A"/>
                </a:solidFill>
                <a:latin typeface="Aktifo-A-Light"/>
                <a:cs typeface="Aktifo-A-Light"/>
              </a:rPr>
              <a:t>“lugar” </a:t>
            </a:r>
            <a:r>
              <a:rPr sz="1400" spc="-5" dirty="0">
                <a:solidFill>
                  <a:srgbClr val="56575A"/>
                </a:solidFill>
                <a:latin typeface="Aktifo-A-Light"/>
                <a:cs typeface="Aktifo-A-Light"/>
              </a:rPr>
              <a:t>onde </a:t>
            </a:r>
            <a:r>
              <a:rPr sz="1400" spc="-10" dirty="0">
                <a:solidFill>
                  <a:srgbClr val="56575A"/>
                </a:solidFill>
                <a:latin typeface="Aktifo-A-Light"/>
                <a:cs typeface="Aktifo-A-Light"/>
              </a:rPr>
              <a:t>todo </a:t>
            </a:r>
            <a:r>
              <a:rPr sz="1400" spc="-5" dirty="0">
                <a:solidFill>
                  <a:srgbClr val="56575A"/>
                </a:solidFill>
                <a:latin typeface="Aktifo-A-Light"/>
                <a:cs typeface="Aktifo-A-Light"/>
              </a:rPr>
              <a:t>mundo </a:t>
            </a:r>
            <a:r>
              <a:rPr sz="1400" dirty="0">
                <a:solidFill>
                  <a:srgbClr val="56575A"/>
                </a:solidFill>
                <a:latin typeface="Aktifo-A-Light"/>
                <a:cs typeface="Aktifo-A-Light"/>
              </a:rPr>
              <a:t> se</a:t>
            </a:r>
            <a:r>
              <a:rPr sz="1400" spc="-30" dirty="0">
                <a:solidFill>
                  <a:srgbClr val="56575A"/>
                </a:solidFill>
                <a:latin typeface="Aktifo-A-Light"/>
                <a:cs typeface="Aktifo-A-Light"/>
              </a:rPr>
              <a:t> </a:t>
            </a:r>
            <a:r>
              <a:rPr sz="1400" spc="-10" dirty="0">
                <a:solidFill>
                  <a:srgbClr val="56575A"/>
                </a:solidFill>
                <a:latin typeface="Aktifo-A-Light"/>
                <a:cs typeface="Aktifo-A-Light"/>
              </a:rPr>
              <a:t>sinta</a:t>
            </a:r>
            <a:r>
              <a:rPr sz="1400" spc="-25" dirty="0">
                <a:solidFill>
                  <a:srgbClr val="56575A"/>
                </a:solidFill>
                <a:latin typeface="Aktifo-A-Light"/>
                <a:cs typeface="Aktifo-A-Light"/>
              </a:rPr>
              <a:t> </a:t>
            </a:r>
            <a:r>
              <a:rPr sz="1400" spc="-5" dirty="0">
                <a:solidFill>
                  <a:srgbClr val="56575A"/>
                </a:solidFill>
                <a:latin typeface="Aktifo-A-Light"/>
                <a:cs typeface="Aktifo-A-Light"/>
              </a:rPr>
              <a:t>igualmente</a:t>
            </a:r>
            <a:r>
              <a:rPr sz="1400" spc="-30" dirty="0">
                <a:solidFill>
                  <a:srgbClr val="56575A"/>
                </a:solidFill>
                <a:latin typeface="Aktifo-A-Light"/>
                <a:cs typeface="Aktifo-A-Light"/>
              </a:rPr>
              <a:t> </a:t>
            </a:r>
            <a:r>
              <a:rPr sz="1400" spc="-5" dirty="0">
                <a:solidFill>
                  <a:srgbClr val="56575A"/>
                </a:solidFill>
                <a:latin typeface="Aktifo-A-Light"/>
                <a:cs typeface="Aktifo-A-Light"/>
              </a:rPr>
              <a:t>valorizado </a:t>
            </a:r>
            <a:r>
              <a:rPr sz="1400" spc="-315" dirty="0">
                <a:solidFill>
                  <a:srgbClr val="56575A"/>
                </a:solidFill>
                <a:latin typeface="Aktifo-A-Light"/>
                <a:cs typeface="Aktifo-A-Light"/>
              </a:rPr>
              <a:t> </a:t>
            </a:r>
            <a:r>
              <a:rPr sz="1400" dirty="0">
                <a:solidFill>
                  <a:srgbClr val="56575A"/>
                </a:solidFill>
                <a:latin typeface="Aktifo-A-Light"/>
                <a:cs typeface="Aktifo-A-Light"/>
              </a:rPr>
              <a:t>e </a:t>
            </a:r>
            <a:r>
              <a:rPr sz="1400" spc="-5" dirty="0">
                <a:solidFill>
                  <a:srgbClr val="56575A"/>
                </a:solidFill>
                <a:latin typeface="Aktifo-A-Light"/>
                <a:cs typeface="Aktifo-A-Light"/>
              </a:rPr>
              <a:t>r</a:t>
            </a:r>
            <a:r>
              <a:rPr sz="1400" dirty="0">
                <a:solidFill>
                  <a:srgbClr val="56575A"/>
                </a:solidFill>
                <a:latin typeface="Aktifo-A-Light"/>
                <a:cs typeface="Aktifo-A-Light"/>
              </a:rPr>
              <a:t>espe</a:t>
            </a:r>
            <a:r>
              <a:rPr sz="1400" spc="-25" dirty="0">
                <a:solidFill>
                  <a:srgbClr val="56575A"/>
                </a:solidFill>
                <a:latin typeface="Aktifo-A-Light"/>
                <a:cs typeface="Aktifo-A-Light"/>
              </a:rPr>
              <a:t>it</a:t>
            </a:r>
            <a:r>
              <a:rPr sz="1400" dirty="0">
                <a:solidFill>
                  <a:srgbClr val="56575A"/>
                </a:solidFill>
                <a:latin typeface="Aktifo-A-Light"/>
                <a:cs typeface="Aktifo-A-Light"/>
              </a:rPr>
              <a:t>a</a:t>
            </a:r>
            <a:r>
              <a:rPr sz="1400" spc="-10" dirty="0">
                <a:solidFill>
                  <a:srgbClr val="56575A"/>
                </a:solidFill>
                <a:latin typeface="Aktifo-A-Light"/>
                <a:cs typeface="Aktifo-A-Light"/>
              </a:rPr>
              <a:t>d</a:t>
            </a:r>
            <a:r>
              <a:rPr sz="1400" spc="-20" dirty="0">
                <a:solidFill>
                  <a:srgbClr val="56575A"/>
                </a:solidFill>
                <a:latin typeface="Aktifo-A-Light"/>
                <a:cs typeface="Aktifo-A-Light"/>
              </a:rPr>
              <a:t>o</a:t>
            </a:r>
            <a:r>
              <a:rPr sz="1400" dirty="0">
                <a:solidFill>
                  <a:srgbClr val="56575A"/>
                </a:solidFill>
                <a:latin typeface="Aktifo-A-Light"/>
                <a:cs typeface="Aktifo-A-Light"/>
              </a:rPr>
              <a:t>.</a:t>
            </a:r>
            <a:r>
              <a:rPr sz="1400" spc="-70" dirty="0">
                <a:solidFill>
                  <a:srgbClr val="56575A"/>
                </a:solidFill>
                <a:latin typeface="Aktifo-A-Light"/>
                <a:cs typeface="Aktifo-A-Light"/>
              </a:rPr>
              <a:t> </a:t>
            </a:r>
            <a:r>
              <a:rPr sz="1400" spc="-10" dirty="0">
                <a:solidFill>
                  <a:srgbClr val="56575A"/>
                </a:solidFill>
                <a:latin typeface="Aktifo-A-Light"/>
                <a:cs typeface="Aktifo-A-Light"/>
              </a:rPr>
              <a:t>U</a:t>
            </a:r>
            <a:r>
              <a:rPr sz="1400" dirty="0">
                <a:solidFill>
                  <a:srgbClr val="56575A"/>
                </a:solidFill>
                <a:latin typeface="Aktifo-A-Light"/>
                <a:cs typeface="Aktifo-A-Light"/>
              </a:rPr>
              <a:t>m si</a:t>
            </a:r>
            <a:r>
              <a:rPr sz="1400" spc="-10" dirty="0">
                <a:solidFill>
                  <a:srgbClr val="56575A"/>
                </a:solidFill>
                <a:latin typeface="Aktifo-A-Light"/>
                <a:cs typeface="Aktifo-A-Light"/>
              </a:rPr>
              <a:t>s</a:t>
            </a:r>
            <a:r>
              <a:rPr sz="1400" spc="-20" dirty="0">
                <a:solidFill>
                  <a:srgbClr val="56575A"/>
                </a:solidFill>
                <a:latin typeface="Aktifo-A-Light"/>
                <a:cs typeface="Aktifo-A-Light"/>
              </a:rPr>
              <a:t>t</a:t>
            </a:r>
            <a:r>
              <a:rPr sz="1400" dirty="0">
                <a:solidFill>
                  <a:srgbClr val="56575A"/>
                </a:solidFill>
                <a:latin typeface="Aktifo-A-Light"/>
                <a:cs typeface="Aktifo-A-Light"/>
              </a:rPr>
              <a:t>ema </a:t>
            </a:r>
            <a:r>
              <a:rPr sz="1400" spc="-10" dirty="0">
                <a:solidFill>
                  <a:srgbClr val="56575A"/>
                </a:solidFill>
                <a:latin typeface="Aktifo-A-Light"/>
                <a:cs typeface="Aktifo-A-Light"/>
              </a:rPr>
              <a:t>d</a:t>
            </a:r>
            <a:r>
              <a:rPr sz="1400" dirty="0">
                <a:solidFill>
                  <a:srgbClr val="56575A"/>
                </a:solidFill>
                <a:latin typeface="Aktifo-A-Light"/>
                <a:cs typeface="Aktifo-A-Light"/>
              </a:rPr>
              <a:t>e  </a:t>
            </a:r>
            <a:r>
              <a:rPr sz="1400" spc="-5" dirty="0">
                <a:solidFill>
                  <a:srgbClr val="56575A"/>
                </a:solidFill>
                <a:latin typeface="Aktifo-A-Light"/>
                <a:cs typeface="Aktifo-A-Light"/>
              </a:rPr>
              <a:t>relações </a:t>
            </a:r>
            <a:r>
              <a:rPr sz="1400" dirty="0">
                <a:solidFill>
                  <a:srgbClr val="56575A"/>
                </a:solidFill>
                <a:latin typeface="Aktifo-A-Light"/>
                <a:cs typeface="Aktifo-A-Light"/>
              </a:rPr>
              <a:t>no qual a </a:t>
            </a:r>
            <a:r>
              <a:rPr sz="1400" spc="-5" dirty="0">
                <a:solidFill>
                  <a:srgbClr val="56575A"/>
                </a:solidFill>
                <a:latin typeface="Aktifo-A-Light"/>
                <a:cs typeface="Aktifo-A-Light"/>
              </a:rPr>
              <a:t>dignidade, </a:t>
            </a:r>
            <a:r>
              <a:rPr sz="1400" dirty="0">
                <a:solidFill>
                  <a:srgbClr val="56575A"/>
                </a:solidFill>
                <a:latin typeface="Aktifo-A-Light"/>
                <a:cs typeface="Aktifo-A-Light"/>
              </a:rPr>
              <a:t> os i</a:t>
            </a:r>
            <a:r>
              <a:rPr sz="1400" spc="-25" dirty="0">
                <a:solidFill>
                  <a:srgbClr val="56575A"/>
                </a:solidFill>
                <a:latin typeface="Aktifo-A-Light"/>
                <a:cs typeface="Aktifo-A-Light"/>
              </a:rPr>
              <a:t>n</a:t>
            </a:r>
            <a:r>
              <a:rPr sz="1400" spc="-20" dirty="0">
                <a:solidFill>
                  <a:srgbClr val="56575A"/>
                </a:solidFill>
                <a:latin typeface="Aktifo-A-Light"/>
                <a:cs typeface="Aktifo-A-Light"/>
              </a:rPr>
              <a:t>t</a:t>
            </a:r>
            <a:r>
              <a:rPr sz="1400" dirty="0">
                <a:solidFill>
                  <a:srgbClr val="56575A"/>
                </a:solidFill>
                <a:latin typeface="Aktifo-A-Light"/>
                <a:cs typeface="Aktifo-A-Light"/>
              </a:rPr>
              <a:t>e</a:t>
            </a:r>
            <a:r>
              <a:rPr sz="1400" spc="-5" dirty="0">
                <a:solidFill>
                  <a:srgbClr val="56575A"/>
                </a:solidFill>
                <a:latin typeface="Aktifo-A-Light"/>
                <a:cs typeface="Aktifo-A-Light"/>
              </a:rPr>
              <a:t>r</a:t>
            </a:r>
            <a:r>
              <a:rPr sz="1400" dirty="0">
                <a:solidFill>
                  <a:srgbClr val="56575A"/>
                </a:solidFill>
                <a:latin typeface="Aktifo-A-Light"/>
                <a:cs typeface="Aktifo-A-Light"/>
              </a:rPr>
              <a:t>es</a:t>
            </a:r>
            <a:r>
              <a:rPr sz="1400" spc="5" dirty="0">
                <a:solidFill>
                  <a:srgbClr val="56575A"/>
                </a:solidFill>
                <a:latin typeface="Aktifo-A-Light"/>
                <a:cs typeface="Aktifo-A-Light"/>
              </a:rPr>
              <a:t>s</a:t>
            </a:r>
            <a:r>
              <a:rPr sz="1400" dirty="0">
                <a:solidFill>
                  <a:srgbClr val="56575A"/>
                </a:solidFill>
                <a:latin typeface="Aktifo-A-Light"/>
                <a:cs typeface="Aktifo-A-Light"/>
              </a:rPr>
              <a:t>e</a:t>
            </a:r>
            <a:r>
              <a:rPr sz="1400" spc="-10" dirty="0">
                <a:solidFill>
                  <a:srgbClr val="56575A"/>
                </a:solidFill>
                <a:latin typeface="Aktifo-A-Light"/>
                <a:cs typeface="Aktifo-A-Light"/>
              </a:rPr>
              <a:t>s</a:t>
            </a:r>
            <a:r>
              <a:rPr sz="1400" dirty="0">
                <a:solidFill>
                  <a:srgbClr val="56575A"/>
                </a:solidFill>
                <a:latin typeface="Aktifo-A-Light"/>
                <a:cs typeface="Aktifo-A-Light"/>
              </a:rPr>
              <a:t>,</a:t>
            </a:r>
            <a:r>
              <a:rPr sz="1400" spc="-70" dirty="0">
                <a:solidFill>
                  <a:srgbClr val="56575A"/>
                </a:solidFill>
                <a:latin typeface="Aktifo-A-Light"/>
                <a:cs typeface="Aktifo-A-Light"/>
              </a:rPr>
              <a:t> </a:t>
            </a:r>
            <a:r>
              <a:rPr sz="1400" dirty="0">
                <a:solidFill>
                  <a:srgbClr val="56575A"/>
                </a:solidFill>
                <a:latin typeface="Aktifo-A-Light"/>
                <a:cs typeface="Aktifo-A-Light"/>
              </a:rPr>
              <a:t>os di</a:t>
            </a:r>
            <a:r>
              <a:rPr sz="1400" spc="-5" dirty="0">
                <a:solidFill>
                  <a:srgbClr val="56575A"/>
                </a:solidFill>
                <a:latin typeface="Aktifo-A-Light"/>
                <a:cs typeface="Aktifo-A-Light"/>
              </a:rPr>
              <a:t>r</a:t>
            </a:r>
            <a:r>
              <a:rPr sz="1400" dirty="0">
                <a:solidFill>
                  <a:srgbClr val="56575A"/>
                </a:solidFill>
                <a:latin typeface="Aktifo-A-Light"/>
                <a:cs typeface="Aktifo-A-Light"/>
              </a:rPr>
              <a:t>e</a:t>
            </a:r>
            <a:r>
              <a:rPr sz="1400" spc="-25" dirty="0">
                <a:solidFill>
                  <a:srgbClr val="56575A"/>
                </a:solidFill>
                <a:latin typeface="Aktifo-A-Light"/>
                <a:cs typeface="Aktifo-A-Light"/>
              </a:rPr>
              <a:t>i</a:t>
            </a:r>
            <a:r>
              <a:rPr sz="1400" spc="-20" dirty="0">
                <a:solidFill>
                  <a:srgbClr val="56575A"/>
                </a:solidFill>
                <a:latin typeface="Aktifo-A-Light"/>
                <a:cs typeface="Aktifo-A-Light"/>
              </a:rPr>
              <a:t>t</a:t>
            </a:r>
            <a:r>
              <a:rPr sz="1400" dirty="0">
                <a:solidFill>
                  <a:srgbClr val="56575A"/>
                </a:solidFill>
                <a:latin typeface="Aktifo-A-Light"/>
                <a:cs typeface="Aktifo-A-Light"/>
              </a:rPr>
              <a:t>os e as  </a:t>
            </a:r>
            <a:r>
              <a:rPr sz="1400" spc="-5" dirty="0">
                <a:solidFill>
                  <a:srgbClr val="56575A"/>
                </a:solidFill>
                <a:latin typeface="Aktifo-A-Light"/>
                <a:cs typeface="Aktifo-A-Light"/>
              </a:rPr>
              <a:t>responsabilidades de </a:t>
            </a:r>
            <a:r>
              <a:rPr sz="1400" dirty="0">
                <a:solidFill>
                  <a:srgbClr val="56575A"/>
                </a:solidFill>
                <a:latin typeface="Aktifo-A-Light"/>
                <a:cs typeface="Aktifo-A-Light"/>
              </a:rPr>
              <a:t>cada </a:t>
            </a:r>
            <a:r>
              <a:rPr sz="1400" spc="5" dirty="0">
                <a:solidFill>
                  <a:srgbClr val="56575A"/>
                </a:solidFill>
                <a:latin typeface="Aktifo-A-Light"/>
                <a:cs typeface="Aktifo-A-Light"/>
              </a:rPr>
              <a:t> </a:t>
            </a:r>
            <a:r>
              <a:rPr sz="1400" dirty="0">
                <a:solidFill>
                  <a:srgbClr val="56575A"/>
                </a:solidFill>
                <a:latin typeface="Aktifo-A-Light"/>
                <a:cs typeface="Aktifo-A-Light"/>
              </a:rPr>
              <a:t>um</a:t>
            </a:r>
            <a:r>
              <a:rPr sz="1400" spc="-15" dirty="0">
                <a:solidFill>
                  <a:srgbClr val="56575A"/>
                </a:solidFill>
                <a:latin typeface="Aktifo-A-Light"/>
                <a:cs typeface="Aktifo-A-Light"/>
              </a:rPr>
              <a:t> </a:t>
            </a:r>
            <a:r>
              <a:rPr sz="1400" spc="-5" dirty="0">
                <a:solidFill>
                  <a:srgbClr val="56575A"/>
                </a:solidFill>
                <a:latin typeface="Aktifo-A-Light"/>
                <a:cs typeface="Aktifo-A-Light"/>
              </a:rPr>
              <a:t>tenham</a:t>
            </a:r>
            <a:r>
              <a:rPr sz="1400" spc="-15" dirty="0">
                <a:solidFill>
                  <a:srgbClr val="56575A"/>
                </a:solidFill>
                <a:latin typeface="Aktifo-A-Light"/>
                <a:cs typeface="Aktifo-A-Light"/>
              </a:rPr>
              <a:t> </a:t>
            </a:r>
            <a:r>
              <a:rPr sz="1400" dirty="0">
                <a:solidFill>
                  <a:srgbClr val="56575A"/>
                </a:solidFill>
                <a:latin typeface="Aktifo-A-Light"/>
                <a:cs typeface="Aktifo-A-Light"/>
              </a:rPr>
              <a:t>o</a:t>
            </a:r>
            <a:r>
              <a:rPr sz="1400" spc="-10" dirty="0">
                <a:solidFill>
                  <a:srgbClr val="56575A"/>
                </a:solidFill>
                <a:latin typeface="Aktifo-A-Light"/>
                <a:cs typeface="Aktifo-A-Light"/>
              </a:rPr>
              <a:t> </a:t>
            </a:r>
            <a:r>
              <a:rPr sz="1400" dirty="0">
                <a:solidFill>
                  <a:srgbClr val="56575A"/>
                </a:solidFill>
                <a:latin typeface="Aktifo-A-Light"/>
                <a:cs typeface="Aktifo-A-Light"/>
              </a:rPr>
              <a:t>mesmo</a:t>
            </a:r>
            <a:r>
              <a:rPr sz="1400" spc="-15" dirty="0">
                <a:solidFill>
                  <a:srgbClr val="56575A"/>
                </a:solidFill>
                <a:latin typeface="Aktifo-A-Light"/>
                <a:cs typeface="Aktifo-A-Light"/>
              </a:rPr>
              <a:t> </a:t>
            </a:r>
            <a:r>
              <a:rPr sz="1400" dirty="0">
                <a:solidFill>
                  <a:srgbClr val="56575A"/>
                </a:solidFill>
                <a:latin typeface="Aktifo-A-Light"/>
                <a:cs typeface="Aktifo-A-Light"/>
              </a:rPr>
              <a:t>peso</a:t>
            </a:r>
            <a:r>
              <a:rPr sz="1400" spc="-10" dirty="0">
                <a:solidFill>
                  <a:srgbClr val="56575A"/>
                </a:solidFill>
                <a:latin typeface="Aktifo-A-Light"/>
                <a:cs typeface="Aktifo-A-Light"/>
              </a:rPr>
              <a:t> </a:t>
            </a:r>
            <a:r>
              <a:rPr sz="1400" dirty="0">
                <a:solidFill>
                  <a:srgbClr val="56575A"/>
                </a:solidFill>
                <a:latin typeface="Aktifo-A-Light"/>
                <a:cs typeface="Aktifo-A-Light"/>
              </a:rPr>
              <a:t>e</a:t>
            </a:r>
            <a:r>
              <a:rPr sz="1400" spc="-15" dirty="0">
                <a:solidFill>
                  <a:srgbClr val="56575A"/>
                </a:solidFill>
                <a:latin typeface="Aktifo-A-Light"/>
                <a:cs typeface="Aktifo-A-Light"/>
              </a:rPr>
              <a:t> </a:t>
            </a:r>
            <a:r>
              <a:rPr sz="1400" dirty="0">
                <a:solidFill>
                  <a:srgbClr val="56575A"/>
                </a:solidFill>
                <a:latin typeface="Aktifo-A-Light"/>
                <a:cs typeface="Aktifo-A-Light"/>
              </a:rPr>
              <a:t>a</a:t>
            </a:r>
            <a:endParaRPr sz="1400">
              <a:latin typeface="Aktifo-A-Light"/>
              <a:cs typeface="Aktifo-A-Light"/>
            </a:endParaRPr>
          </a:p>
          <a:p>
            <a:pPr marL="12700">
              <a:lnSpc>
                <a:spcPct val="100000"/>
              </a:lnSpc>
              <a:spcBef>
                <a:spcPts val="219"/>
              </a:spcBef>
            </a:pPr>
            <a:r>
              <a:rPr sz="1400" dirty="0">
                <a:solidFill>
                  <a:srgbClr val="56575A"/>
                </a:solidFill>
                <a:latin typeface="Aktifo-A-Light"/>
                <a:cs typeface="Aktifo-A-Light"/>
              </a:rPr>
              <a:t>mesma</a:t>
            </a:r>
            <a:r>
              <a:rPr sz="1400" spc="-30" dirty="0">
                <a:solidFill>
                  <a:srgbClr val="56575A"/>
                </a:solidFill>
                <a:latin typeface="Aktifo-A-Light"/>
                <a:cs typeface="Aktifo-A-Light"/>
              </a:rPr>
              <a:t> </a:t>
            </a:r>
            <a:r>
              <a:rPr sz="1400" dirty="0">
                <a:solidFill>
                  <a:srgbClr val="56575A"/>
                </a:solidFill>
                <a:latin typeface="Aktifo-A-Light"/>
                <a:cs typeface="Aktifo-A-Light"/>
              </a:rPr>
              <a:t>importância</a:t>
            </a:r>
            <a:r>
              <a:rPr sz="1400" spc="-25" dirty="0">
                <a:solidFill>
                  <a:srgbClr val="56575A"/>
                </a:solidFill>
                <a:latin typeface="Aktifo-A-Light"/>
                <a:cs typeface="Aktifo-A-Light"/>
              </a:rPr>
              <a:t> </a:t>
            </a:r>
            <a:r>
              <a:rPr sz="1400" spc="-5" dirty="0">
                <a:solidFill>
                  <a:srgbClr val="56575A"/>
                </a:solidFill>
                <a:latin typeface="Aktifo-A-Light"/>
                <a:cs typeface="Aktifo-A-Light"/>
              </a:rPr>
              <a:t>para</a:t>
            </a:r>
            <a:r>
              <a:rPr sz="1400" spc="-25" dirty="0">
                <a:solidFill>
                  <a:srgbClr val="56575A"/>
                </a:solidFill>
                <a:latin typeface="Aktifo-A-Light"/>
                <a:cs typeface="Aktifo-A-Light"/>
              </a:rPr>
              <a:t> </a:t>
            </a:r>
            <a:r>
              <a:rPr sz="1400" spc="-5" dirty="0">
                <a:solidFill>
                  <a:srgbClr val="56575A"/>
                </a:solidFill>
                <a:latin typeface="Aktifo-A-Light"/>
                <a:cs typeface="Aktifo-A-Light"/>
              </a:rPr>
              <a:t>todos.</a:t>
            </a:r>
            <a:endParaRPr sz="1400">
              <a:latin typeface="Aktifo-A-Light"/>
              <a:cs typeface="Aktifo-A-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57817" y="1194408"/>
            <a:ext cx="1704497" cy="6365597"/>
          </a:xfrm>
          <a:prstGeom prst="rect">
            <a:avLst/>
          </a:prstGeom>
        </p:spPr>
      </p:pic>
      <p:sp>
        <p:nvSpPr>
          <p:cNvPr id="3" name="object 3"/>
          <p:cNvSpPr txBox="1">
            <a:spLocks noGrp="1"/>
          </p:cNvSpPr>
          <p:nvPr>
            <p:ph type="title"/>
          </p:nvPr>
        </p:nvSpPr>
        <p:spPr>
          <a:xfrm>
            <a:off x="1163113" y="1552883"/>
            <a:ext cx="3783329" cy="1005205"/>
          </a:xfrm>
          <a:prstGeom prst="rect">
            <a:avLst/>
          </a:prstGeom>
        </p:spPr>
        <p:txBody>
          <a:bodyPr vert="horz" wrap="square" lIns="0" tIns="100965" rIns="0" bIns="0" rtlCol="0">
            <a:spAutoFit/>
          </a:bodyPr>
          <a:lstStyle/>
          <a:p>
            <a:pPr marL="12700" marR="5080">
              <a:lnSpc>
                <a:spcPts val="3510"/>
              </a:lnSpc>
              <a:spcBef>
                <a:spcPts val="795"/>
              </a:spcBef>
            </a:pPr>
            <a:r>
              <a:rPr spc="-10" dirty="0"/>
              <a:t>Mentalidade </a:t>
            </a:r>
            <a:r>
              <a:rPr spc="-5" dirty="0"/>
              <a:t> </a:t>
            </a:r>
            <a:r>
              <a:rPr spc="-30" dirty="0"/>
              <a:t>Infinita</a:t>
            </a:r>
            <a:r>
              <a:rPr spc="-25" dirty="0"/>
              <a:t> </a:t>
            </a:r>
            <a:r>
              <a:rPr spc="-5" dirty="0"/>
              <a:t>para</a:t>
            </a:r>
            <a:r>
              <a:rPr spc="-114" dirty="0"/>
              <a:t> </a:t>
            </a:r>
            <a:r>
              <a:rPr spc="-95" dirty="0"/>
              <a:t>Tudo</a:t>
            </a:r>
          </a:p>
        </p:txBody>
      </p:sp>
      <p:sp>
        <p:nvSpPr>
          <p:cNvPr id="5" name="object 5"/>
          <p:cNvSpPr txBox="1"/>
          <p:nvPr/>
        </p:nvSpPr>
        <p:spPr>
          <a:xfrm>
            <a:off x="480898" y="7069683"/>
            <a:ext cx="2884601"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12</a:t>
            </a:fld>
            <a:r>
              <a:rPr sz="800" dirty="0">
                <a:solidFill>
                  <a:srgbClr val="F0782E"/>
                </a:solidFill>
                <a:latin typeface="Aktifo-A-Light"/>
                <a:cs typeface="Aktifo-A-Light"/>
              </a:rPr>
              <a:t>   </a:t>
            </a:r>
            <a:r>
              <a:rPr sz="800" spc="35"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0" dirty="0">
                <a:solidFill>
                  <a:srgbClr val="56575A"/>
                </a:solidFill>
                <a:latin typeface="Aktifo-A-Light"/>
                <a:cs typeface="Aktifo-A-Light"/>
              </a:rPr>
              <a:t> </a:t>
            </a:r>
            <a:r>
              <a:rPr sz="800" dirty="0">
                <a:solidFill>
                  <a:srgbClr val="56575A"/>
                </a:solidFill>
                <a:latin typeface="Aktifo-A-Light"/>
                <a:cs typeface="Aktifo-A-Light"/>
              </a:rPr>
              <a:t>|  </a:t>
            </a:r>
            <a:r>
              <a:rPr sz="800" spc="-5" dirty="0">
                <a:solidFill>
                  <a:srgbClr val="56575A"/>
                </a:solidFill>
                <a:latin typeface="Aktifo-A-Light"/>
                <a:cs typeface="Aktifo-A-Light"/>
              </a:rPr>
              <a:t>Pilares</a:t>
            </a:r>
            <a:endParaRPr sz="800" dirty="0">
              <a:latin typeface="Aktifo-A-Light"/>
              <a:cs typeface="Aktifo-A-Light"/>
            </a:endParaRPr>
          </a:p>
        </p:txBody>
      </p:sp>
      <p:sp>
        <p:nvSpPr>
          <p:cNvPr id="4" name="object 4"/>
          <p:cNvSpPr txBox="1"/>
          <p:nvPr/>
        </p:nvSpPr>
        <p:spPr>
          <a:xfrm>
            <a:off x="1163114" y="2944957"/>
            <a:ext cx="3672840" cy="2197100"/>
          </a:xfrm>
          <a:prstGeom prst="rect">
            <a:avLst/>
          </a:prstGeom>
        </p:spPr>
        <p:txBody>
          <a:bodyPr vert="horz" wrap="square" lIns="0" tIns="12700" rIns="0" bIns="0" rtlCol="0">
            <a:spAutoFit/>
          </a:bodyPr>
          <a:lstStyle/>
          <a:p>
            <a:pPr marL="12700" marR="19685">
              <a:lnSpc>
                <a:spcPct val="113100"/>
              </a:lnSpc>
              <a:spcBef>
                <a:spcPts val="100"/>
              </a:spcBef>
            </a:pPr>
            <a:r>
              <a:rPr sz="1400" dirty="0">
                <a:solidFill>
                  <a:srgbClr val="56575A"/>
                </a:solidFill>
                <a:latin typeface="Aktifo-A-Light"/>
                <a:cs typeface="Aktifo-A-Light"/>
              </a:rPr>
              <a:t>Ab</a:t>
            </a:r>
            <a:r>
              <a:rPr sz="1400" spc="-10" dirty="0">
                <a:solidFill>
                  <a:srgbClr val="56575A"/>
                </a:solidFill>
                <a:latin typeface="Aktifo-A-Light"/>
                <a:cs typeface="Aktifo-A-Light"/>
              </a:rPr>
              <a:t>r</a:t>
            </a:r>
            <a:r>
              <a:rPr sz="1400" dirty="0">
                <a:solidFill>
                  <a:srgbClr val="56575A"/>
                </a:solidFill>
                <a:latin typeface="Aktifo-A-Light"/>
                <a:cs typeface="Aktifo-A-Light"/>
              </a:rPr>
              <a:t>a</a:t>
            </a:r>
            <a:r>
              <a:rPr sz="1400" spc="-10" dirty="0">
                <a:solidFill>
                  <a:srgbClr val="56575A"/>
                </a:solidFill>
                <a:latin typeface="Aktifo-A-Light"/>
                <a:cs typeface="Aktifo-A-Light"/>
              </a:rPr>
              <a:t>ç</a:t>
            </a:r>
            <a:r>
              <a:rPr sz="1400" dirty="0">
                <a:solidFill>
                  <a:srgbClr val="56575A"/>
                </a:solidFill>
                <a:latin typeface="Aktifo-A-Light"/>
                <a:cs typeface="Aktifo-A-Light"/>
              </a:rPr>
              <a:t>amos o Mo</a:t>
            </a:r>
            <a:r>
              <a:rPr sz="1400" spc="-10" dirty="0">
                <a:solidFill>
                  <a:srgbClr val="56575A"/>
                </a:solidFill>
                <a:latin typeface="Aktifo-A-Light"/>
                <a:cs typeface="Aktifo-A-Light"/>
              </a:rPr>
              <a:t>d</a:t>
            </a:r>
            <a:r>
              <a:rPr sz="1400" dirty="0">
                <a:solidFill>
                  <a:srgbClr val="56575A"/>
                </a:solidFill>
                <a:latin typeface="Aktifo-A-Light"/>
                <a:cs typeface="Aktifo-A-Light"/>
              </a:rPr>
              <a:t>e</a:t>
            </a:r>
            <a:r>
              <a:rPr sz="1400" spc="-10" dirty="0">
                <a:solidFill>
                  <a:srgbClr val="56575A"/>
                </a:solidFill>
                <a:latin typeface="Aktifo-A-Light"/>
                <a:cs typeface="Aktifo-A-Light"/>
              </a:rPr>
              <a:t>l</a:t>
            </a:r>
            <a:r>
              <a:rPr sz="1400" dirty="0">
                <a:solidFill>
                  <a:srgbClr val="56575A"/>
                </a:solidFill>
                <a:latin typeface="Aktifo-A-Light"/>
                <a:cs typeface="Aktifo-A-Light"/>
              </a:rPr>
              <a:t>o Me</a:t>
            </a:r>
            <a:r>
              <a:rPr sz="1400" spc="-25" dirty="0">
                <a:solidFill>
                  <a:srgbClr val="56575A"/>
                </a:solidFill>
                <a:latin typeface="Aktifo-A-Light"/>
                <a:cs typeface="Aktifo-A-Light"/>
              </a:rPr>
              <a:t>nt</a:t>
            </a:r>
            <a:r>
              <a:rPr sz="1400" dirty="0">
                <a:solidFill>
                  <a:srgbClr val="56575A"/>
                </a:solidFill>
                <a:latin typeface="Aktifo-A-Light"/>
                <a:cs typeface="Aktifo-A-Light"/>
              </a:rPr>
              <a:t>al I</a:t>
            </a:r>
            <a:r>
              <a:rPr sz="1400" spc="-30" dirty="0">
                <a:solidFill>
                  <a:srgbClr val="56575A"/>
                </a:solidFill>
                <a:latin typeface="Aktifo-A-Light"/>
                <a:cs typeface="Aktifo-A-Light"/>
              </a:rPr>
              <a:t>n</a:t>
            </a:r>
            <a:r>
              <a:rPr sz="1400" spc="-10" dirty="0">
                <a:solidFill>
                  <a:srgbClr val="56575A"/>
                </a:solidFill>
                <a:latin typeface="Aktifo-A-Light"/>
                <a:cs typeface="Aktifo-A-Light"/>
              </a:rPr>
              <a:t>fin</a:t>
            </a:r>
            <a:r>
              <a:rPr sz="1400" spc="-30" dirty="0">
                <a:solidFill>
                  <a:srgbClr val="56575A"/>
                </a:solidFill>
                <a:latin typeface="Aktifo-A-Light"/>
                <a:cs typeface="Aktifo-A-Light"/>
              </a:rPr>
              <a:t>i</a:t>
            </a:r>
            <a:r>
              <a:rPr sz="1400" spc="-20" dirty="0">
                <a:solidFill>
                  <a:srgbClr val="56575A"/>
                </a:solidFill>
                <a:latin typeface="Aktifo-A-Light"/>
                <a:cs typeface="Aktifo-A-Light"/>
              </a:rPr>
              <a:t>to</a:t>
            </a:r>
            <a:r>
              <a:rPr sz="1400" dirty="0">
                <a:solidFill>
                  <a:srgbClr val="56575A"/>
                </a:solidFill>
                <a:latin typeface="Aktifo-A-Light"/>
                <a:cs typeface="Aktifo-A-Light"/>
              </a:rPr>
              <a:t>.</a:t>
            </a:r>
            <a:r>
              <a:rPr sz="1400" spc="-70" dirty="0">
                <a:solidFill>
                  <a:srgbClr val="56575A"/>
                </a:solidFill>
                <a:latin typeface="Aktifo-A-Light"/>
                <a:cs typeface="Aktifo-A-Light"/>
              </a:rPr>
              <a:t> </a:t>
            </a:r>
            <a:r>
              <a:rPr sz="1400" dirty="0">
                <a:solidFill>
                  <a:srgbClr val="56575A"/>
                </a:solidFill>
                <a:latin typeface="Aktifo-A-Light"/>
                <a:cs typeface="Aktifo-A-Light"/>
              </a:rPr>
              <a:t>O  </a:t>
            </a:r>
            <a:r>
              <a:rPr sz="1400" spc="-5" dirty="0">
                <a:solidFill>
                  <a:srgbClr val="56575A"/>
                </a:solidFill>
                <a:latin typeface="Aktifo-A-Light"/>
                <a:cs typeface="Aktifo-A-Light"/>
              </a:rPr>
              <a:t>que</a:t>
            </a:r>
            <a:r>
              <a:rPr sz="1400" spc="-10" dirty="0">
                <a:solidFill>
                  <a:srgbClr val="56575A"/>
                </a:solidFill>
                <a:latin typeface="Aktifo-A-Light"/>
                <a:cs typeface="Aktifo-A-Light"/>
              </a:rPr>
              <a:t> </a:t>
            </a:r>
            <a:r>
              <a:rPr sz="1400" dirty="0">
                <a:solidFill>
                  <a:srgbClr val="56575A"/>
                </a:solidFill>
                <a:latin typeface="Aktifo-A-Light"/>
                <a:cs typeface="Aktifo-A-Light"/>
              </a:rPr>
              <a:t>nos</a:t>
            </a:r>
            <a:r>
              <a:rPr sz="1400" spc="-5" dirty="0">
                <a:solidFill>
                  <a:srgbClr val="56575A"/>
                </a:solidFill>
                <a:latin typeface="Aktifo-A-Light"/>
                <a:cs typeface="Aktifo-A-Light"/>
              </a:rPr>
              <a:t> </a:t>
            </a:r>
            <a:r>
              <a:rPr sz="1400" spc="-20" dirty="0">
                <a:solidFill>
                  <a:srgbClr val="56575A"/>
                </a:solidFill>
                <a:latin typeface="Aktifo-A-Light"/>
                <a:cs typeface="Aktifo-A-Light"/>
              </a:rPr>
              <a:t>move</a:t>
            </a:r>
            <a:r>
              <a:rPr sz="1400" spc="-5" dirty="0">
                <a:solidFill>
                  <a:srgbClr val="56575A"/>
                </a:solidFill>
                <a:latin typeface="Aktifo-A-Light"/>
                <a:cs typeface="Aktifo-A-Light"/>
              </a:rPr>
              <a:t> </a:t>
            </a:r>
            <a:r>
              <a:rPr sz="1400" dirty="0">
                <a:solidFill>
                  <a:srgbClr val="56575A"/>
                </a:solidFill>
                <a:latin typeface="Aktifo-A-Light"/>
                <a:cs typeface="Aktifo-A-Light"/>
              </a:rPr>
              <a:t>é</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5" dirty="0">
                <a:solidFill>
                  <a:srgbClr val="56575A"/>
                </a:solidFill>
                <a:latin typeface="Aktifo-A-Light"/>
                <a:cs typeface="Aktifo-A-Light"/>
              </a:rPr>
              <a:t> </a:t>
            </a:r>
            <a:r>
              <a:rPr sz="1400" spc="-10" dirty="0">
                <a:solidFill>
                  <a:srgbClr val="56575A"/>
                </a:solidFill>
                <a:latin typeface="Aktifo-A-Light"/>
                <a:cs typeface="Aktifo-A-Light"/>
              </a:rPr>
              <a:t>Causa</a:t>
            </a:r>
            <a:r>
              <a:rPr sz="1400" spc="-60" dirty="0">
                <a:solidFill>
                  <a:srgbClr val="56575A"/>
                </a:solidFill>
                <a:latin typeface="Aktifo-A-Light"/>
                <a:cs typeface="Aktifo-A-Light"/>
              </a:rPr>
              <a:t> </a:t>
            </a:r>
            <a:r>
              <a:rPr sz="1400" spc="-5" dirty="0">
                <a:solidFill>
                  <a:srgbClr val="56575A"/>
                </a:solidFill>
                <a:latin typeface="Aktifo-A-Light"/>
                <a:cs typeface="Aktifo-A-Light"/>
              </a:rPr>
              <a:t>Justa.</a:t>
            </a:r>
            <a:r>
              <a:rPr sz="1400" spc="250" dirty="0">
                <a:solidFill>
                  <a:srgbClr val="56575A"/>
                </a:solidFill>
                <a:latin typeface="Aktifo-A-Light"/>
                <a:cs typeface="Aktifo-A-Light"/>
              </a:rPr>
              <a:t> </a:t>
            </a:r>
            <a:r>
              <a:rPr sz="1400" spc="-5" dirty="0">
                <a:solidFill>
                  <a:srgbClr val="56575A"/>
                </a:solidFill>
                <a:latin typeface="Aktifo-A-Light"/>
                <a:cs typeface="Aktifo-A-Light"/>
              </a:rPr>
              <a:t>Buscamos </a:t>
            </a:r>
            <a:r>
              <a:rPr sz="1400" spc="-315" dirty="0">
                <a:solidFill>
                  <a:srgbClr val="56575A"/>
                </a:solidFill>
                <a:latin typeface="Aktifo-A-Light"/>
                <a:cs typeface="Aktifo-A-Light"/>
              </a:rPr>
              <a:t> </a:t>
            </a:r>
            <a:r>
              <a:rPr sz="1400" dirty="0">
                <a:solidFill>
                  <a:srgbClr val="56575A"/>
                </a:solidFill>
                <a:latin typeface="Aktifo-A-Light"/>
                <a:cs typeface="Aktifo-A-Light"/>
              </a:rPr>
              <a:t>ser</a:t>
            </a:r>
            <a:r>
              <a:rPr sz="1400" spc="-5" dirty="0">
                <a:solidFill>
                  <a:srgbClr val="56575A"/>
                </a:solidFill>
                <a:latin typeface="Aktifo-A-Light"/>
                <a:cs typeface="Aktifo-A-Light"/>
              </a:rPr>
              <a:t> hoje,</a:t>
            </a:r>
            <a:r>
              <a:rPr sz="1400" spc="-75" dirty="0">
                <a:solidFill>
                  <a:srgbClr val="56575A"/>
                </a:solidFill>
                <a:latin typeface="Aktifo-A-Light"/>
                <a:cs typeface="Aktifo-A-Light"/>
              </a:rPr>
              <a:t> </a:t>
            </a:r>
            <a:r>
              <a:rPr sz="1400" dirty="0">
                <a:solidFill>
                  <a:srgbClr val="56575A"/>
                </a:solidFill>
                <a:latin typeface="Aktifo-A-Light"/>
                <a:cs typeface="Aktifo-A-Light"/>
              </a:rPr>
              <a:t>melhor</a:t>
            </a:r>
            <a:r>
              <a:rPr sz="1400" spc="-5" dirty="0">
                <a:solidFill>
                  <a:srgbClr val="56575A"/>
                </a:solidFill>
                <a:latin typeface="Aktifo-A-Light"/>
                <a:cs typeface="Aktifo-A-Light"/>
              </a:rPr>
              <a:t> do que fomos </a:t>
            </a:r>
            <a:r>
              <a:rPr sz="1400" spc="-10" dirty="0">
                <a:solidFill>
                  <a:srgbClr val="56575A"/>
                </a:solidFill>
                <a:latin typeface="Aktifo-A-Light"/>
                <a:cs typeface="Aktifo-A-Light"/>
              </a:rPr>
              <a:t>ontem</a:t>
            </a:r>
            <a:endParaRPr sz="1400">
              <a:latin typeface="Aktifo-A-Light"/>
              <a:cs typeface="Aktifo-A-Light"/>
            </a:endParaRPr>
          </a:p>
          <a:p>
            <a:pPr marL="12700" marR="5080">
              <a:lnSpc>
                <a:spcPct val="113100"/>
              </a:lnSpc>
            </a:pPr>
            <a:r>
              <a:rPr sz="1400" dirty="0">
                <a:solidFill>
                  <a:srgbClr val="56575A"/>
                </a:solidFill>
                <a:latin typeface="Aktifo-A-Light"/>
                <a:cs typeface="Aktifo-A-Light"/>
              </a:rPr>
              <a:t>e </a:t>
            </a:r>
            <a:r>
              <a:rPr sz="1400" spc="-5" dirty="0">
                <a:solidFill>
                  <a:srgbClr val="56575A"/>
                </a:solidFill>
                <a:latin typeface="Aktifo-A-Light"/>
                <a:cs typeface="Aktifo-A-Light"/>
              </a:rPr>
              <a:t>queremos </a:t>
            </a:r>
            <a:r>
              <a:rPr sz="1400" dirty="0">
                <a:solidFill>
                  <a:srgbClr val="56575A"/>
                </a:solidFill>
                <a:latin typeface="Aktifo-A-Light"/>
                <a:cs typeface="Aktifo-A-Light"/>
              </a:rPr>
              <a:t>espalhar isso por </a:t>
            </a:r>
            <a:r>
              <a:rPr sz="1400" spc="-10" dirty="0">
                <a:solidFill>
                  <a:srgbClr val="56575A"/>
                </a:solidFill>
                <a:latin typeface="Aktifo-A-Light"/>
                <a:cs typeface="Aktifo-A-Light"/>
              </a:rPr>
              <a:t>todo </a:t>
            </a:r>
            <a:r>
              <a:rPr sz="1400" dirty="0">
                <a:solidFill>
                  <a:srgbClr val="56575A"/>
                </a:solidFill>
                <a:latin typeface="Aktifo-A-Light"/>
                <a:cs typeface="Aktifo-A-Light"/>
              </a:rPr>
              <a:t>o </a:t>
            </a:r>
            <a:r>
              <a:rPr sz="1400" spc="5" dirty="0">
                <a:solidFill>
                  <a:srgbClr val="56575A"/>
                </a:solidFill>
                <a:latin typeface="Aktifo-A-Light"/>
                <a:cs typeface="Aktifo-A-Light"/>
              </a:rPr>
              <a:t> </a:t>
            </a:r>
            <a:r>
              <a:rPr sz="1400" dirty="0">
                <a:solidFill>
                  <a:srgbClr val="56575A"/>
                </a:solidFill>
                <a:latin typeface="Aktifo-A-Light"/>
                <a:cs typeface="Aktifo-A-Light"/>
              </a:rPr>
              <a:t>nosso </a:t>
            </a:r>
            <a:r>
              <a:rPr sz="1400" spc="-5" dirty="0">
                <a:solidFill>
                  <a:srgbClr val="56575A"/>
                </a:solidFill>
                <a:latin typeface="Aktifo-A-Light"/>
                <a:cs typeface="Aktifo-A-Light"/>
              </a:rPr>
              <a:t>Ecossistema.</a:t>
            </a:r>
            <a:r>
              <a:rPr sz="1400" dirty="0">
                <a:solidFill>
                  <a:srgbClr val="56575A"/>
                </a:solidFill>
                <a:latin typeface="Aktifo-A-Light"/>
                <a:cs typeface="Aktifo-A-Light"/>
              </a:rPr>
              <a:t> </a:t>
            </a:r>
            <a:r>
              <a:rPr sz="1400" spc="-10" dirty="0">
                <a:solidFill>
                  <a:srgbClr val="56575A"/>
                </a:solidFill>
                <a:latin typeface="Aktifo-A-Light"/>
                <a:cs typeface="Aktifo-A-Light"/>
              </a:rPr>
              <a:t>Dentro </a:t>
            </a:r>
            <a:r>
              <a:rPr sz="1400" dirty="0">
                <a:solidFill>
                  <a:srgbClr val="56575A"/>
                </a:solidFill>
                <a:latin typeface="Aktifo-A-Light"/>
                <a:cs typeface="Aktifo-A-Light"/>
              </a:rPr>
              <a:t>e </a:t>
            </a:r>
            <a:r>
              <a:rPr sz="1400" spc="-10" dirty="0">
                <a:solidFill>
                  <a:srgbClr val="56575A"/>
                </a:solidFill>
                <a:latin typeface="Aktifo-A-Light"/>
                <a:cs typeface="Aktifo-A-Light"/>
              </a:rPr>
              <a:t>fora </a:t>
            </a:r>
            <a:r>
              <a:rPr sz="1400" dirty="0">
                <a:solidFill>
                  <a:srgbClr val="56575A"/>
                </a:solidFill>
                <a:latin typeface="Aktifo-A-Light"/>
                <a:cs typeface="Aktifo-A-Light"/>
              </a:rPr>
              <a:t>da </a:t>
            </a:r>
            <a:r>
              <a:rPr sz="1400" spc="5" dirty="0">
                <a:solidFill>
                  <a:srgbClr val="56575A"/>
                </a:solidFill>
                <a:latin typeface="Aktifo-A-Light"/>
                <a:cs typeface="Aktifo-A-Light"/>
              </a:rPr>
              <a:t> </a:t>
            </a:r>
            <a:r>
              <a:rPr sz="1400" spc="-5" dirty="0">
                <a:solidFill>
                  <a:srgbClr val="56575A"/>
                </a:solidFill>
                <a:latin typeface="Aktifo-A-Light"/>
                <a:cs typeface="Aktifo-A-Light"/>
              </a:rPr>
              <a:t>empresa, valorizamos </a:t>
            </a:r>
            <a:r>
              <a:rPr sz="1400" dirty="0">
                <a:solidFill>
                  <a:srgbClr val="56575A"/>
                </a:solidFill>
                <a:latin typeface="Aktifo-A-Light"/>
                <a:cs typeface="Aktifo-A-Light"/>
              </a:rPr>
              <a:t>as </a:t>
            </a:r>
            <a:r>
              <a:rPr sz="1400" spc="-5" dirty="0">
                <a:solidFill>
                  <a:srgbClr val="56575A"/>
                </a:solidFill>
                <a:latin typeface="Aktifo-A-Light"/>
                <a:cs typeface="Aktifo-A-Light"/>
              </a:rPr>
              <a:t>decisões </a:t>
            </a:r>
            <a:r>
              <a:rPr sz="1400" dirty="0">
                <a:solidFill>
                  <a:srgbClr val="56575A"/>
                </a:solidFill>
                <a:latin typeface="Aktifo-A-Light"/>
                <a:cs typeface="Aktifo-A-Light"/>
              </a:rPr>
              <a:t>e as </a:t>
            </a:r>
            <a:r>
              <a:rPr sz="1400" spc="5" dirty="0">
                <a:solidFill>
                  <a:srgbClr val="56575A"/>
                </a:solidFill>
                <a:latin typeface="Aktifo-A-Light"/>
                <a:cs typeface="Aktifo-A-Light"/>
              </a:rPr>
              <a:t> </a:t>
            </a:r>
            <a:r>
              <a:rPr sz="1400" dirty="0">
                <a:solidFill>
                  <a:srgbClr val="56575A"/>
                </a:solidFill>
                <a:latin typeface="Aktifo-A-Light"/>
                <a:cs typeface="Aktifo-A-Light"/>
              </a:rPr>
              <a:t>ações</a:t>
            </a:r>
            <a:r>
              <a:rPr sz="1400" spc="-5" dirty="0">
                <a:solidFill>
                  <a:srgbClr val="56575A"/>
                </a:solidFill>
                <a:latin typeface="Aktifo-A-Light"/>
                <a:cs typeface="Aktifo-A-Light"/>
              </a:rPr>
              <a:t> </a:t>
            </a:r>
            <a:r>
              <a:rPr sz="1400" spc="-10" dirty="0">
                <a:solidFill>
                  <a:srgbClr val="56575A"/>
                </a:solidFill>
                <a:latin typeface="Aktifo-A-Light"/>
                <a:cs typeface="Aktifo-A-Light"/>
              </a:rPr>
              <a:t>orientadas</a:t>
            </a:r>
            <a:r>
              <a:rPr sz="1400" spc="-5" dirty="0">
                <a:solidFill>
                  <a:srgbClr val="56575A"/>
                </a:solidFill>
                <a:latin typeface="Aktifo-A-Light"/>
                <a:cs typeface="Aktifo-A-Light"/>
              </a:rPr>
              <a:t> </a:t>
            </a:r>
            <a:r>
              <a:rPr sz="1400" dirty="0">
                <a:solidFill>
                  <a:srgbClr val="56575A"/>
                </a:solidFill>
                <a:latin typeface="Aktifo-A-Light"/>
                <a:cs typeface="Aktifo-A-Light"/>
              </a:rPr>
              <a:t>por</a:t>
            </a:r>
            <a:r>
              <a:rPr sz="1400" spc="-5" dirty="0">
                <a:solidFill>
                  <a:srgbClr val="56575A"/>
                </a:solidFill>
                <a:latin typeface="Aktifo-A-Light"/>
                <a:cs typeface="Aktifo-A-Light"/>
              </a:rPr>
              <a:t> </a:t>
            </a:r>
            <a:r>
              <a:rPr sz="1400" dirty="0">
                <a:solidFill>
                  <a:srgbClr val="56575A"/>
                </a:solidFill>
                <a:latin typeface="Aktifo-A-Light"/>
                <a:cs typeface="Aktifo-A-Light"/>
              </a:rPr>
              <a:t>esse</a:t>
            </a:r>
            <a:r>
              <a:rPr sz="1400" spc="-5" dirty="0">
                <a:solidFill>
                  <a:srgbClr val="56575A"/>
                </a:solidFill>
                <a:latin typeface="Aktifo-A-Light"/>
                <a:cs typeface="Aktifo-A-Light"/>
              </a:rPr>
              <a:t> </a:t>
            </a:r>
            <a:r>
              <a:rPr sz="1400" spc="-10" dirty="0">
                <a:solidFill>
                  <a:srgbClr val="56575A"/>
                </a:solidFill>
                <a:latin typeface="Aktifo-A-Light"/>
                <a:cs typeface="Aktifo-A-Light"/>
              </a:rPr>
              <a:t>jeito</a:t>
            </a:r>
            <a:r>
              <a:rPr sz="1400" spc="-5" dirty="0">
                <a:solidFill>
                  <a:srgbClr val="56575A"/>
                </a:solidFill>
                <a:latin typeface="Aktifo-A-Light"/>
                <a:cs typeface="Aktifo-A-Light"/>
              </a:rPr>
              <a:t> de</a:t>
            </a:r>
            <a:r>
              <a:rPr sz="1400" dirty="0">
                <a:solidFill>
                  <a:srgbClr val="56575A"/>
                </a:solidFill>
                <a:latin typeface="Aktifo-A-Light"/>
                <a:cs typeface="Aktifo-A-Light"/>
              </a:rPr>
              <a:t> </a:t>
            </a:r>
            <a:r>
              <a:rPr sz="1400" spc="-25" dirty="0">
                <a:solidFill>
                  <a:srgbClr val="56575A"/>
                </a:solidFill>
                <a:latin typeface="Aktifo-A-Light"/>
                <a:cs typeface="Aktifo-A-Light"/>
              </a:rPr>
              <a:t>pensar. </a:t>
            </a:r>
            <a:r>
              <a:rPr sz="1400" spc="-315" dirty="0">
                <a:solidFill>
                  <a:srgbClr val="56575A"/>
                </a:solidFill>
                <a:latin typeface="Aktifo-A-Light"/>
                <a:cs typeface="Aktifo-A-Light"/>
              </a:rPr>
              <a:t> </a:t>
            </a:r>
            <a:r>
              <a:rPr sz="1400" spc="-5" dirty="0">
                <a:solidFill>
                  <a:srgbClr val="56575A"/>
                </a:solidFill>
                <a:latin typeface="Aktifo-A-Light"/>
                <a:cs typeface="Aktifo-A-Light"/>
              </a:rPr>
              <a:t>Queremos </a:t>
            </a:r>
            <a:r>
              <a:rPr sz="1400" dirty="0">
                <a:solidFill>
                  <a:srgbClr val="56575A"/>
                </a:solidFill>
                <a:latin typeface="Aktifo-A-Light"/>
                <a:cs typeface="Aktifo-A-Light"/>
              </a:rPr>
              <a:t>ser </a:t>
            </a:r>
            <a:r>
              <a:rPr sz="1400" spc="-15" dirty="0">
                <a:solidFill>
                  <a:srgbClr val="56575A"/>
                </a:solidFill>
                <a:latin typeface="Aktifo-A-Light"/>
                <a:cs typeface="Aktifo-A-Light"/>
              </a:rPr>
              <a:t>infinitos </a:t>
            </a:r>
            <a:r>
              <a:rPr sz="1400" dirty="0">
                <a:solidFill>
                  <a:srgbClr val="56575A"/>
                </a:solidFill>
                <a:latin typeface="Aktifo-A-Light"/>
                <a:cs typeface="Aktifo-A-Light"/>
              </a:rPr>
              <a:t>no dia a </a:t>
            </a:r>
            <a:r>
              <a:rPr sz="1400" spc="5" dirty="0">
                <a:solidFill>
                  <a:srgbClr val="56575A"/>
                </a:solidFill>
                <a:latin typeface="Aktifo-A-Light"/>
                <a:cs typeface="Aktifo-A-Light"/>
              </a:rPr>
              <a:t>dia, </a:t>
            </a:r>
            <a:r>
              <a:rPr sz="1400" spc="-10" dirty="0">
                <a:solidFill>
                  <a:srgbClr val="56575A"/>
                </a:solidFill>
                <a:latin typeface="Aktifo-A-Light"/>
                <a:cs typeface="Aktifo-A-Light"/>
              </a:rPr>
              <a:t>todo </a:t>
            </a:r>
            <a:r>
              <a:rPr sz="1400" spc="-5" dirty="0">
                <a:solidFill>
                  <a:srgbClr val="56575A"/>
                </a:solidFill>
                <a:latin typeface="Aktifo-A-Light"/>
                <a:cs typeface="Aktifo-A-Light"/>
              </a:rPr>
              <a:t> </a:t>
            </a:r>
            <a:r>
              <a:rPr sz="1400" spc="5" dirty="0">
                <a:solidFill>
                  <a:srgbClr val="56575A"/>
                </a:solidFill>
                <a:latin typeface="Aktifo-A-Light"/>
                <a:cs typeface="Aktifo-A-Light"/>
              </a:rPr>
              <a:t>dia,</a:t>
            </a:r>
            <a:r>
              <a:rPr sz="1400" spc="-75" dirty="0">
                <a:solidFill>
                  <a:srgbClr val="56575A"/>
                </a:solidFill>
                <a:latin typeface="Aktifo-A-Light"/>
                <a:cs typeface="Aktifo-A-Light"/>
              </a:rPr>
              <a:t> </a:t>
            </a:r>
            <a:r>
              <a:rPr sz="1400" spc="-5" dirty="0">
                <a:solidFill>
                  <a:srgbClr val="56575A"/>
                </a:solidFill>
                <a:latin typeface="Aktifo-A-Light"/>
                <a:cs typeface="Aktifo-A-Light"/>
              </a:rPr>
              <a:t>para</a:t>
            </a:r>
            <a:r>
              <a:rPr sz="1400" dirty="0">
                <a:solidFill>
                  <a:srgbClr val="56575A"/>
                </a:solidFill>
                <a:latin typeface="Aktifo-A-Light"/>
                <a:cs typeface="Aktifo-A-Light"/>
              </a:rPr>
              <a:t> </a:t>
            </a:r>
            <a:r>
              <a:rPr sz="1400" spc="-10" dirty="0">
                <a:solidFill>
                  <a:srgbClr val="56575A"/>
                </a:solidFill>
                <a:latin typeface="Aktifo-A-Light"/>
                <a:cs typeface="Aktifo-A-Light"/>
              </a:rPr>
              <a:t>todo</a:t>
            </a:r>
            <a:r>
              <a:rPr sz="1400" spc="-5" dirty="0">
                <a:solidFill>
                  <a:srgbClr val="56575A"/>
                </a:solidFill>
                <a:latin typeface="Aktifo-A-Light"/>
                <a:cs typeface="Aktifo-A-Light"/>
              </a:rPr>
              <a:t> </a:t>
            </a:r>
            <a:r>
              <a:rPr sz="1400" dirty="0">
                <a:solidFill>
                  <a:srgbClr val="56575A"/>
                </a:solidFill>
                <a:latin typeface="Aktifo-A-Light"/>
                <a:cs typeface="Aktifo-A-Light"/>
              </a:rPr>
              <a:t>o sempre.</a:t>
            </a:r>
            <a:endParaRPr sz="1400">
              <a:latin typeface="Aktifo-A-Light"/>
              <a:cs typeface="Aktifo-A-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111" y="1552886"/>
            <a:ext cx="3817620" cy="1005205"/>
          </a:xfrm>
          <a:prstGeom prst="rect">
            <a:avLst/>
          </a:prstGeom>
        </p:spPr>
        <p:txBody>
          <a:bodyPr vert="horz" wrap="square" lIns="0" tIns="100965" rIns="0" bIns="0" rtlCol="0">
            <a:spAutoFit/>
          </a:bodyPr>
          <a:lstStyle/>
          <a:p>
            <a:pPr marL="12700" marR="5080">
              <a:lnSpc>
                <a:spcPts val="3510"/>
              </a:lnSpc>
              <a:spcBef>
                <a:spcPts val="795"/>
              </a:spcBef>
            </a:pPr>
            <a:r>
              <a:rPr spc="-10" dirty="0">
                <a:solidFill>
                  <a:srgbClr val="FFFFFF"/>
                </a:solidFill>
                <a:latin typeface="Aktifo-A-Book"/>
                <a:cs typeface="Aktifo-A-Book"/>
              </a:rPr>
              <a:t>Relacionamento </a:t>
            </a:r>
            <a:r>
              <a:rPr spc="-5" dirty="0">
                <a:solidFill>
                  <a:srgbClr val="FFFFFF"/>
                </a:solidFill>
                <a:latin typeface="Aktifo-A-Book"/>
                <a:cs typeface="Aktifo-A-Book"/>
              </a:rPr>
              <a:t> </a:t>
            </a:r>
            <a:r>
              <a:rPr dirty="0">
                <a:solidFill>
                  <a:srgbClr val="FFFFFF"/>
                </a:solidFill>
                <a:latin typeface="Aktifo-A-Book"/>
                <a:cs typeface="Aktifo-A-Book"/>
              </a:rPr>
              <a:t>é</a:t>
            </a:r>
            <a:r>
              <a:rPr spc="-20" dirty="0">
                <a:solidFill>
                  <a:srgbClr val="FFFFFF"/>
                </a:solidFill>
                <a:latin typeface="Aktifo-A-Book"/>
                <a:cs typeface="Aktifo-A-Book"/>
              </a:rPr>
              <a:t> </a:t>
            </a:r>
            <a:r>
              <a:rPr dirty="0">
                <a:solidFill>
                  <a:srgbClr val="FFFFFF"/>
                </a:solidFill>
                <a:latin typeface="Aktifo-A-Book"/>
                <a:cs typeface="Aktifo-A-Book"/>
              </a:rPr>
              <a:t>o</a:t>
            </a:r>
            <a:r>
              <a:rPr spc="-15" dirty="0">
                <a:solidFill>
                  <a:srgbClr val="FFFFFF"/>
                </a:solidFill>
                <a:latin typeface="Aktifo-A-Book"/>
                <a:cs typeface="Aktifo-A-Book"/>
              </a:rPr>
              <a:t> </a:t>
            </a:r>
            <a:r>
              <a:rPr spc="-5" dirty="0">
                <a:solidFill>
                  <a:srgbClr val="FFFFFF"/>
                </a:solidFill>
                <a:latin typeface="Aktifo-A-Book"/>
                <a:cs typeface="Aktifo-A-Book"/>
              </a:rPr>
              <a:t>que</a:t>
            </a:r>
            <a:r>
              <a:rPr spc="-20" dirty="0">
                <a:solidFill>
                  <a:srgbClr val="FFFFFF"/>
                </a:solidFill>
                <a:latin typeface="Aktifo-A-Book"/>
                <a:cs typeface="Aktifo-A-Book"/>
              </a:rPr>
              <a:t> </a:t>
            </a:r>
            <a:r>
              <a:rPr dirty="0">
                <a:solidFill>
                  <a:srgbClr val="FFFFFF"/>
                </a:solidFill>
                <a:latin typeface="Aktifo-A-Book"/>
                <a:cs typeface="Aktifo-A-Book"/>
              </a:rPr>
              <a:t>nos</a:t>
            </a:r>
            <a:r>
              <a:rPr spc="-15" dirty="0">
                <a:solidFill>
                  <a:srgbClr val="FFFFFF"/>
                </a:solidFill>
                <a:latin typeface="Aktifo-A-Book"/>
                <a:cs typeface="Aktifo-A-Book"/>
              </a:rPr>
              <a:t> </a:t>
            </a:r>
            <a:r>
              <a:rPr spc="-40" dirty="0">
                <a:solidFill>
                  <a:srgbClr val="FFFFFF"/>
                </a:solidFill>
                <a:latin typeface="Aktifo-A-Book"/>
                <a:cs typeface="Aktifo-A-Book"/>
              </a:rPr>
              <a:t>move</a:t>
            </a:r>
          </a:p>
        </p:txBody>
      </p:sp>
      <p:sp>
        <p:nvSpPr>
          <p:cNvPr id="3" name="object 3"/>
          <p:cNvSpPr/>
          <p:nvPr/>
        </p:nvSpPr>
        <p:spPr>
          <a:xfrm>
            <a:off x="1096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6300" y="7064703"/>
            <a:ext cx="3925999"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0782E"/>
                </a:solidFill>
                <a:latin typeface="Aktifo-A-Light"/>
                <a:cs typeface="Aktifo-A-Light"/>
              </a:rPr>
              <a:t>1</a:t>
            </a:r>
            <a:r>
              <a:rPr lang="pt-BR" sz="800" dirty="0">
                <a:solidFill>
                  <a:srgbClr val="F0782E"/>
                </a:solidFill>
                <a:latin typeface="Aktifo-A-Light"/>
                <a:cs typeface="Aktifo-A-Light"/>
              </a:rPr>
              <a:t>4</a:t>
            </a:r>
            <a:r>
              <a:rPr sz="800" dirty="0">
                <a:solidFill>
                  <a:srgbClr val="F0782E"/>
                </a:solidFill>
                <a:latin typeface="Aktifo-A-Light"/>
                <a:cs typeface="Aktifo-A-Light"/>
              </a:rPr>
              <a:t>   </a:t>
            </a:r>
            <a:r>
              <a:rPr sz="800" spc="45" dirty="0">
                <a:solidFill>
                  <a:srgbClr val="F0782E"/>
                </a:solidFill>
                <a:latin typeface="Aktifo-A-Light"/>
                <a:cs typeface="Aktifo-A-Light"/>
              </a:rPr>
              <a:t> </a:t>
            </a:r>
            <a:r>
              <a:rPr sz="800" dirty="0">
                <a:solidFill>
                  <a:srgbClr val="F0782E"/>
                </a:solidFill>
                <a:latin typeface="Aktifo-A-Light"/>
                <a:cs typeface="Aktifo-A-Light"/>
              </a:rPr>
              <a:t>|   </a:t>
            </a:r>
            <a:r>
              <a:rPr sz="800" spc="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  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  </a:t>
            </a:r>
            <a:r>
              <a:rPr sz="800" spc="-5" dirty="0">
                <a:solidFill>
                  <a:srgbClr val="56575A"/>
                </a:solidFill>
                <a:latin typeface="Aktifo-A-Light"/>
                <a:cs typeface="Aktifo-A-Light"/>
              </a:rPr>
              <a:t>Relacionamento </a:t>
            </a:r>
            <a:r>
              <a:rPr sz="800" dirty="0">
                <a:solidFill>
                  <a:srgbClr val="56575A"/>
                </a:solidFill>
                <a:latin typeface="Aktifo-A-Light"/>
                <a:cs typeface="Aktifo-A-Light"/>
              </a:rPr>
              <a:t>é o </a:t>
            </a:r>
            <a:r>
              <a:rPr sz="800" spc="-5" dirty="0">
                <a:solidFill>
                  <a:srgbClr val="56575A"/>
                </a:solidFill>
                <a:latin typeface="Aktifo-A-Light"/>
                <a:cs typeface="Aktifo-A-Light"/>
              </a:rPr>
              <a:t>que</a:t>
            </a:r>
            <a:r>
              <a:rPr sz="800" dirty="0">
                <a:solidFill>
                  <a:srgbClr val="56575A"/>
                </a:solidFill>
                <a:latin typeface="Aktifo-A-Light"/>
                <a:cs typeface="Aktifo-A-Light"/>
              </a:rPr>
              <a:t> nos </a:t>
            </a:r>
            <a:r>
              <a:rPr sz="800" spc="-10" dirty="0">
                <a:solidFill>
                  <a:srgbClr val="56575A"/>
                </a:solidFill>
                <a:latin typeface="Aktifo-A-Light"/>
                <a:cs typeface="Aktifo-A-Light"/>
              </a:rPr>
              <a:t>move</a:t>
            </a:r>
            <a:endParaRPr sz="800" dirty="0">
              <a:latin typeface="Aktifo-A-Light"/>
              <a:cs typeface="Aktifo-A-Light"/>
            </a:endParaRPr>
          </a:p>
        </p:txBody>
      </p:sp>
      <p:sp>
        <p:nvSpPr>
          <p:cNvPr id="3" name="object 3"/>
          <p:cNvSpPr txBox="1"/>
          <p:nvPr/>
        </p:nvSpPr>
        <p:spPr>
          <a:xfrm>
            <a:off x="1671114" y="1775817"/>
            <a:ext cx="7581900" cy="3998595"/>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56575A"/>
                </a:solidFill>
                <a:latin typeface="Aktifo-A-Light"/>
                <a:cs typeface="Aktifo-A-Light"/>
              </a:rPr>
              <a:t>Desenvolver</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spc="-5" dirty="0">
                <a:solidFill>
                  <a:srgbClr val="56575A"/>
                </a:solidFill>
                <a:latin typeface="Aktifo-A-Light"/>
                <a:cs typeface="Aktifo-A-Light"/>
              </a:rPr>
              <a:t>inspirar</a:t>
            </a:r>
            <a:r>
              <a:rPr sz="1400" spc="10" dirty="0">
                <a:solidFill>
                  <a:srgbClr val="56575A"/>
                </a:solidFill>
                <a:latin typeface="Aktifo-A-Light"/>
                <a:cs typeface="Aktifo-A-Light"/>
              </a:rPr>
              <a:t> </a:t>
            </a:r>
            <a:r>
              <a:rPr sz="1400" spc="-5" dirty="0">
                <a:solidFill>
                  <a:srgbClr val="56575A"/>
                </a:solidFill>
                <a:latin typeface="Aktifo-A-Light"/>
                <a:cs typeface="Aktifo-A-Light"/>
              </a:rPr>
              <a:t>pessoas,</a:t>
            </a:r>
            <a:r>
              <a:rPr sz="1400" spc="-65" dirty="0">
                <a:solidFill>
                  <a:srgbClr val="56575A"/>
                </a:solidFill>
                <a:latin typeface="Aktifo-A-Light"/>
                <a:cs typeface="Aktifo-A-Light"/>
              </a:rPr>
              <a:t> </a:t>
            </a:r>
            <a:r>
              <a:rPr sz="1400" spc="-5" dirty="0">
                <a:solidFill>
                  <a:srgbClr val="56575A"/>
                </a:solidFill>
                <a:latin typeface="Aktifo-A-Light"/>
                <a:cs typeface="Aktifo-A-Light"/>
              </a:rPr>
              <a:t>fortalecendo</a:t>
            </a:r>
            <a:r>
              <a:rPr sz="1400" spc="5" dirty="0">
                <a:solidFill>
                  <a:srgbClr val="56575A"/>
                </a:solidFill>
                <a:latin typeface="Aktifo-A-Light"/>
                <a:cs typeface="Aktifo-A-Light"/>
              </a:rPr>
              <a:t> </a:t>
            </a:r>
            <a:r>
              <a:rPr sz="1400" dirty="0">
                <a:solidFill>
                  <a:srgbClr val="56575A"/>
                </a:solidFill>
                <a:latin typeface="Aktifo-A-Light"/>
                <a:cs typeface="Aktifo-A-Light"/>
              </a:rPr>
              <a:t>nosso</a:t>
            </a:r>
            <a:r>
              <a:rPr sz="1400" spc="10" dirty="0">
                <a:solidFill>
                  <a:srgbClr val="56575A"/>
                </a:solidFill>
                <a:latin typeface="Aktifo-A-Light"/>
                <a:cs typeface="Aktifo-A-Light"/>
              </a:rPr>
              <a:t> </a:t>
            </a:r>
            <a:r>
              <a:rPr sz="1400" spc="-5" dirty="0">
                <a:solidFill>
                  <a:srgbClr val="56575A"/>
                </a:solidFill>
                <a:latin typeface="Aktifo-A-Light"/>
                <a:cs typeface="Aktifo-A-Light"/>
              </a:rPr>
              <a:t>ecossistema</a:t>
            </a:r>
            <a:endParaRPr sz="1400">
              <a:latin typeface="Aktifo-A-Light"/>
              <a:cs typeface="Aktifo-A-Light"/>
            </a:endParaRPr>
          </a:p>
          <a:p>
            <a:pPr>
              <a:lnSpc>
                <a:spcPct val="100000"/>
              </a:lnSpc>
              <a:spcBef>
                <a:spcPts val="20"/>
              </a:spcBef>
            </a:pPr>
            <a:endParaRPr sz="1200">
              <a:latin typeface="Aktifo-A-Light"/>
              <a:cs typeface="Aktifo-A-Light"/>
            </a:endParaRPr>
          </a:p>
          <a:p>
            <a:pPr marL="12700" marR="254000">
              <a:lnSpc>
                <a:spcPct val="113100"/>
              </a:lnSpc>
            </a:pPr>
            <a:r>
              <a:rPr sz="1400" dirty="0">
                <a:solidFill>
                  <a:srgbClr val="56575A"/>
                </a:solidFill>
                <a:latin typeface="Aktifo-A-Light"/>
                <a:cs typeface="Aktifo-A-Light"/>
              </a:rPr>
              <a:t>No dia-a-dia </a:t>
            </a:r>
            <a:r>
              <a:rPr sz="1400" spc="-5" dirty="0">
                <a:solidFill>
                  <a:srgbClr val="56575A"/>
                </a:solidFill>
                <a:latin typeface="Aktifo-A-Light"/>
                <a:cs typeface="Aktifo-A-Light"/>
              </a:rPr>
              <a:t>focamos </a:t>
            </a:r>
            <a:r>
              <a:rPr sz="1400" dirty="0">
                <a:solidFill>
                  <a:srgbClr val="56575A"/>
                </a:solidFill>
                <a:latin typeface="Aktifo-A-Light"/>
                <a:cs typeface="Aktifo-A-Light"/>
              </a:rPr>
              <a:t>em </a:t>
            </a:r>
            <a:r>
              <a:rPr sz="1400" spc="-5" dirty="0">
                <a:solidFill>
                  <a:srgbClr val="56575A"/>
                </a:solidFill>
                <a:latin typeface="Aktifo-A-Light"/>
                <a:cs typeface="Aktifo-A-Light"/>
              </a:rPr>
              <a:t>colaboração, confiança, aprendizado, </a:t>
            </a:r>
            <a:r>
              <a:rPr sz="1400" dirty="0">
                <a:solidFill>
                  <a:srgbClr val="56575A"/>
                </a:solidFill>
                <a:latin typeface="Aktifo-A-Light"/>
                <a:cs typeface="Aktifo-A-Light"/>
              </a:rPr>
              <a:t>justiça, equilíbrio e </a:t>
            </a:r>
            <a:r>
              <a:rPr sz="1400" spc="5" dirty="0">
                <a:solidFill>
                  <a:srgbClr val="56575A"/>
                </a:solidFill>
                <a:latin typeface="Aktifo-A-Light"/>
                <a:cs typeface="Aktifo-A-Light"/>
              </a:rPr>
              <a:t> </a:t>
            </a:r>
            <a:r>
              <a:rPr sz="1400" spc="-10" dirty="0">
                <a:solidFill>
                  <a:srgbClr val="56575A"/>
                </a:solidFill>
                <a:latin typeface="Aktifo-A-Light"/>
                <a:cs typeface="Aktifo-A-Light"/>
              </a:rPr>
              <a:t>respeito</a:t>
            </a:r>
            <a:r>
              <a:rPr sz="1400" spc="5" dirty="0">
                <a:solidFill>
                  <a:srgbClr val="56575A"/>
                </a:solidFill>
                <a:latin typeface="Aktifo-A-Light"/>
                <a:cs typeface="Aktifo-A-Light"/>
              </a:rPr>
              <a:t> </a:t>
            </a:r>
            <a:r>
              <a:rPr sz="1400" spc="-5" dirty="0">
                <a:solidFill>
                  <a:srgbClr val="56575A"/>
                </a:solidFill>
                <a:latin typeface="Aktifo-A-Light"/>
                <a:cs typeface="Aktifo-A-Light"/>
              </a:rPr>
              <a:t>mútuo</a:t>
            </a:r>
            <a:r>
              <a:rPr sz="1400" spc="5" dirty="0">
                <a:solidFill>
                  <a:srgbClr val="56575A"/>
                </a:solidFill>
                <a:latin typeface="Aktifo-A-Light"/>
                <a:cs typeface="Aktifo-A-Light"/>
              </a:rPr>
              <a:t> </a:t>
            </a:r>
            <a:r>
              <a:rPr sz="1400" dirty="0">
                <a:solidFill>
                  <a:srgbClr val="56575A"/>
                </a:solidFill>
                <a:latin typeface="Aktifo-A-Light"/>
                <a:cs typeface="Aktifo-A-Light"/>
              </a:rPr>
              <a:t>em</a:t>
            </a:r>
            <a:r>
              <a:rPr sz="1400" spc="5" dirty="0">
                <a:solidFill>
                  <a:srgbClr val="56575A"/>
                </a:solidFill>
                <a:latin typeface="Aktifo-A-Light"/>
                <a:cs typeface="Aktifo-A-Light"/>
              </a:rPr>
              <a:t> </a:t>
            </a:r>
            <a:r>
              <a:rPr sz="1400" spc="-5" dirty="0">
                <a:solidFill>
                  <a:srgbClr val="56575A"/>
                </a:solidFill>
                <a:latin typeface="Aktifo-A-Light"/>
                <a:cs typeface="Aktifo-A-Light"/>
              </a:rPr>
              <a:t>todas</a:t>
            </a:r>
            <a:r>
              <a:rPr sz="1400" spc="5" dirty="0">
                <a:solidFill>
                  <a:srgbClr val="56575A"/>
                </a:solidFill>
                <a:latin typeface="Aktifo-A-Light"/>
                <a:cs typeface="Aktifo-A-Light"/>
              </a:rPr>
              <a:t> </a:t>
            </a:r>
            <a:r>
              <a:rPr sz="1400" dirty="0">
                <a:solidFill>
                  <a:srgbClr val="56575A"/>
                </a:solidFill>
                <a:latin typeface="Aktifo-A-Light"/>
                <a:cs typeface="Aktifo-A-Light"/>
              </a:rPr>
              <a:t>as</a:t>
            </a:r>
            <a:r>
              <a:rPr sz="1400" spc="5" dirty="0">
                <a:solidFill>
                  <a:srgbClr val="56575A"/>
                </a:solidFill>
                <a:latin typeface="Aktifo-A-Light"/>
                <a:cs typeface="Aktifo-A-Light"/>
              </a:rPr>
              <a:t> </a:t>
            </a:r>
            <a:r>
              <a:rPr sz="1400" spc="-5" dirty="0">
                <a:solidFill>
                  <a:srgbClr val="56575A"/>
                </a:solidFill>
                <a:latin typeface="Aktifo-A-Light"/>
                <a:cs typeface="Aktifo-A-Light"/>
              </a:rPr>
              <a:t>nossas</a:t>
            </a:r>
            <a:r>
              <a:rPr sz="1400" spc="5" dirty="0">
                <a:solidFill>
                  <a:srgbClr val="56575A"/>
                </a:solidFill>
                <a:latin typeface="Aktifo-A-Light"/>
                <a:cs typeface="Aktifo-A-Light"/>
              </a:rPr>
              <a:t> </a:t>
            </a:r>
            <a:r>
              <a:rPr sz="1400" spc="-10" dirty="0">
                <a:solidFill>
                  <a:srgbClr val="56575A"/>
                </a:solidFill>
                <a:latin typeface="Aktifo-A-Light"/>
                <a:cs typeface="Aktifo-A-Light"/>
              </a:rPr>
              <a:t>interações</a:t>
            </a:r>
            <a:r>
              <a:rPr sz="1400" spc="5" dirty="0">
                <a:solidFill>
                  <a:srgbClr val="56575A"/>
                </a:solidFill>
                <a:latin typeface="Aktifo-A-Light"/>
                <a:cs typeface="Aktifo-A-Light"/>
              </a:rPr>
              <a:t> </a:t>
            </a:r>
            <a:r>
              <a:rPr sz="1400" dirty="0">
                <a:solidFill>
                  <a:srgbClr val="56575A"/>
                </a:solidFill>
                <a:latin typeface="Aktifo-A-Light"/>
                <a:cs typeface="Aktifo-A-Light"/>
              </a:rPr>
              <a:t>com</a:t>
            </a:r>
            <a:r>
              <a:rPr sz="1400" spc="5" dirty="0">
                <a:solidFill>
                  <a:srgbClr val="56575A"/>
                </a:solidFill>
                <a:latin typeface="Aktifo-A-Light"/>
                <a:cs typeface="Aktifo-A-Light"/>
              </a:rPr>
              <a:t> </a:t>
            </a:r>
            <a:r>
              <a:rPr sz="1400" spc="-5" dirty="0">
                <a:solidFill>
                  <a:srgbClr val="56575A"/>
                </a:solidFill>
                <a:latin typeface="Aktifo-A-Light"/>
                <a:cs typeface="Aktifo-A-Light"/>
              </a:rPr>
              <a:t>colaboradores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dirty="0">
                <a:solidFill>
                  <a:srgbClr val="56575A"/>
                </a:solidFill>
                <a:latin typeface="Aktifo-A-Light"/>
                <a:cs typeface="Aktifo-A-Light"/>
              </a:rPr>
              <a:t>seus</a:t>
            </a:r>
            <a:r>
              <a:rPr sz="1400" spc="5" dirty="0">
                <a:solidFill>
                  <a:srgbClr val="56575A"/>
                </a:solidFill>
                <a:latin typeface="Aktifo-A-Light"/>
                <a:cs typeface="Aktifo-A-Light"/>
              </a:rPr>
              <a:t> </a:t>
            </a:r>
            <a:r>
              <a:rPr sz="1400" spc="-5" dirty="0">
                <a:solidFill>
                  <a:srgbClr val="56575A"/>
                </a:solidFill>
                <a:latin typeface="Aktifo-A-Light"/>
                <a:cs typeface="Aktifo-A-Light"/>
              </a:rPr>
              <a:t>familiares, </a:t>
            </a:r>
            <a:r>
              <a:rPr sz="1400" spc="-315" dirty="0">
                <a:solidFill>
                  <a:srgbClr val="56575A"/>
                </a:solidFill>
                <a:latin typeface="Aktifo-A-Light"/>
                <a:cs typeface="Aktifo-A-Light"/>
              </a:rPr>
              <a:t> </a:t>
            </a:r>
            <a:r>
              <a:rPr sz="1400" spc="-10" dirty="0">
                <a:solidFill>
                  <a:srgbClr val="56575A"/>
                </a:solidFill>
                <a:latin typeface="Aktifo-A-Light"/>
                <a:cs typeface="Aktifo-A-Light"/>
              </a:rPr>
              <a:t>clientes, </a:t>
            </a:r>
            <a:r>
              <a:rPr sz="1400" spc="-5" dirty="0">
                <a:solidFill>
                  <a:srgbClr val="56575A"/>
                </a:solidFill>
                <a:latin typeface="Aktifo-A-Light"/>
                <a:cs typeface="Aktifo-A-Light"/>
              </a:rPr>
              <a:t>fornecedores, empreiteiros, parceiro de negócios, comunidade </a:t>
            </a:r>
            <a:r>
              <a:rPr sz="1400" dirty="0">
                <a:solidFill>
                  <a:srgbClr val="56575A"/>
                </a:solidFill>
                <a:latin typeface="Aktifo-A-Light"/>
                <a:cs typeface="Aktifo-A-Light"/>
              </a:rPr>
              <a:t>e o </a:t>
            </a:r>
            <a:r>
              <a:rPr sz="1400" spc="-5" dirty="0">
                <a:solidFill>
                  <a:srgbClr val="56575A"/>
                </a:solidFill>
                <a:latin typeface="Aktifo-A-Light"/>
                <a:cs typeface="Aktifo-A-Light"/>
              </a:rPr>
              <a:t>poder </a:t>
            </a:r>
            <a:r>
              <a:rPr sz="1400" dirty="0">
                <a:solidFill>
                  <a:srgbClr val="56575A"/>
                </a:solidFill>
                <a:latin typeface="Aktifo-A-Light"/>
                <a:cs typeface="Aktifo-A-Light"/>
              </a:rPr>
              <a:t> </a:t>
            </a:r>
            <a:r>
              <a:rPr sz="1400" spc="-5" dirty="0">
                <a:solidFill>
                  <a:srgbClr val="56575A"/>
                </a:solidFill>
                <a:latin typeface="Aktifo-A-Light"/>
                <a:cs typeface="Aktifo-A-Light"/>
              </a:rPr>
              <a:t>público.</a:t>
            </a:r>
            <a:endParaRPr sz="1400">
              <a:latin typeface="Aktifo-A-Light"/>
              <a:cs typeface="Aktifo-A-Light"/>
            </a:endParaRPr>
          </a:p>
          <a:p>
            <a:pPr>
              <a:lnSpc>
                <a:spcPct val="100000"/>
              </a:lnSpc>
              <a:spcBef>
                <a:spcPts val="20"/>
              </a:spcBef>
            </a:pPr>
            <a:endParaRPr sz="1200">
              <a:latin typeface="Aktifo-A-Light"/>
              <a:cs typeface="Aktifo-A-Light"/>
            </a:endParaRPr>
          </a:p>
          <a:p>
            <a:pPr marL="12700" marR="54610">
              <a:lnSpc>
                <a:spcPct val="113100"/>
              </a:lnSpc>
            </a:pPr>
            <a:r>
              <a:rPr sz="1400" spc="-5" dirty="0">
                <a:solidFill>
                  <a:srgbClr val="56575A"/>
                </a:solidFill>
                <a:latin typeface="Aktifo-A-Light"/>
                <a:cs typeface="Aktifo-A-Light"/>
              </a:rPr>
              <a:t>Nossas </a:t>
            </a:r>
            <a:r>
              <a:rPr sz="1400" dirty="0">
                <a:solidFill>
                  <a:srgbClr val="56575A"/>
                </a:solidFill>
                <a:latin typeface="Aktifo-A-Light"/>
                <a:cs typeface="Aktifo-A-Light"/>
              </a:rPr>
              <a:t>ações </a:t>
            </a:r>
            <a:r>
              <a:rPr sz="1400" spc="-20" dirty="0">
                <a:solidFill>
                  <a:srgbClr val="56575A"/>
                </a:solidFill>
                <a:latin typeface="Aktifo-A-Light"/>
                <a:cs typeface="Aktifo-A-Light"/>
              </a:rPr>
              <a:t>devem </a:t>
            </a:r>
            <a:r>
              <a:rPr sz="1400" dirty="0">
                <a:solidFill>
                  <a:srgbClr val="56575A"/>
                </a:solidFill>
                <a:latin typeface="Aktifo-A-Light"/>
                <a:cs typeface="Aktifo-A-Light"/>
              </a:rPr>
              <a:t>sempre semear a ética e o </a:t>
            </a:r>
            <a:r>
              <a:rPr sz="1400" spc="-10" dirty="0">
                <a:solidFill>
                  <a:srgbClr val="56575A"/>
                </a:solidFill>
                <a:latin typeface="Aktifo-A-Light"/>
                <a:cs typeface="Aktifo-A-Light"/>
              </a:rPr>
              <a:t>respeito, </a:t>
            </a:r>
            <a:r>
              <a:rPr sz="1400" dirty="0">
                <a:solidFill>
                  <a:srgbClr val="56575A"/>
                </a:solidFill>
                <a:latin typeface="Aktifo-A-Light"/>
                <a:cs typeface="Aktifo-A-Light"/>
              </a:rPr>
              <a:t>em </a:t>
            </a:r>
            <a:r>
              <a:rPr sz="1400" spc="-5" dirty="0">
                <a:solidFill>
                  <a:srgbClr val="56575A"/>
                </a:solidFill>
                <a:latin typeface="Aktifo-A-Light"/>
                <a:cs typeface="Aktifo-A-Light"/>
              </a:rPr>
              <a:t>todas </a:t>
            </a:r>
            <a:r>
              <a:rPr sz="1400" dirty="0">
                <a:solidFill>
                  <a:srgbClr val="56575A"/>
                </a:solidFill>
                <a:latin typeface="Aktifo-A-Light"/>
                <a:cs typeface="Aktifo-A-Light"/>
              </a:rPr>
              <a:t>as </a:t>
            </a:r>
            <a:r>
              <a:rPr sz="1400" spc="-5" dirty="0">
                <a:solidFill>
                  <a:srgbClr val="56575A"/>
                </a:solidFill>
                <a:latin typeface="Aktifo-A-Light"/>
                <a:cs typeface="Aktifo-A-Light"/>
              </a:rPr>
              <a:t>nossas relações, </a:t>
            </a:r>
            <a:r>
              <a:rPr sz="1400" spc="-320" dirty="0">
                <a:solidFill>
                  <a:srgbClr val="56575A"/>
                </a:solidFill>
                <a:latin typeface="Aktifo-A-Light"/>
                <a:cs typeface="Aktifo-A-Light"/>
              </a:rPr>
              <a:t> </a:t>
            </a:r>
            <a:r>
              <a:rPr sz="1400" spc="-10" dirty="0">
                <a:solidFill>
                  <a:srgbClr val="56575A"/>
                </a:solidFill>
                <a:latin typeface="Aktifo-A-Light"/>
                <a:cs typeface="Aktifo-A-Light"/>
              </a:rPr>
              <a:t>dentro </a:t>
            </a:r>
            <a:r>
              <a:rPr sz="1400" dirty="0">
                <a:solidFill>
                  <a:srgbClr val="56575A"/>
                </a:solidFill>
                <a:latin typeface="Aktifo-A-Light"/>
                <a:cs typeface="Aktifo-A-Light"/>
              </a:rPr>
              <a:t>e </a:t>
            </a:r>
            <a:r>
              <a:rPr sz="1400" spc="-10" dirty="0">
                <a:solidFill>
                  <a:srgbClr val="56575A"/>
                </a:solidFill>
                <a:latin typeface="Aktifo-A-Light"/>
                <a:cs typeface="Aktifo-A-Light"/>
              </a:rPr>
              <a:t>fora </a:t>
            </a:r>
            <a:r>
              <a:rPr sz="1400" dirty="0">
                <a:solidFill>
                  <a:srgbClr val="56575A"/>
                </a:solidFill>
                <a:latin typeface="Aktifo-A-Light"/>
                <a:cs typeface="Aktifo-A-Light"/>
              </a:rPr>
              <a:t>da </a:t>
            </a:r>
            <a:r>
              <a:rPr sz="1400" spc="-5" dirty="0">
                <a:solidFill>
                  <a:srgbClr val="56575A"/>
                </a:solidFill>
                <a:latin typeface="Aktifo-A-Light"/>
                <a:cs typeface="Aktifo-A-Light"/>
              </a:rPr>
              <a:t>empresa. Além disso, </a:t>
            </a:r>
            <a:r>
              <a:rPr sz="1400" spc="-10" dirty="0">
                <a:solidFill>
                  <a:srgbClr val="56575A"/>
                </a:solidFill>
                <a:latin typeface="Aktifo-A-Light"/>
                <a:cs typeface="Aktifo-A-Light"/>
              </a:rPr>
              <a:t>todos </a:t>
            </a:r>
            <a:r>
              <a:rPr sz="1400" spc="-5" dirty="0">
                <a:solidFill>
                  <a:srgbClr val="56575A"/>
                </a:solidFill>
                <a:latin typeface="Aktifo-A-Light"/>
                <a:cs typeface="Aktifo-A-Light"/>
              </a:rPr>
              <a:t>que cruzarem </a:t>
            </a:r>
            <a:r>
              <a:rPr sz="1400" dirty="0">
                <a:solidFill>
                  <a:srgbClr val="56575A"/>
                </a:solidFill>
                <a:latin typeface="Aktifo-A-Light"/>
                <a:cs typeface="Aktifo-A-Light"/>
              </a:rPr>
              <a:t>nosso caminho </a:t>
            </a:r>
            <a:r>
              <a:rPr sz="1400" spc="-5" dirty="0">
                <a:solidFill>
                  <a:srgbClr val="56575A"/>
                </a:solidFill>
                <a:latin typeface="Aktifo-A-Light"/>
                <a:cs typeface="Aktifo-A-Light"/>
              </a:rPr>
              <a:t>de alguma </a:t>
            </a:r>
            <a:r>
              <a:rPr sz="1400" dirty="0">
                <a:solidFill>
                  <a:srgbClr val="56575A"/>
                </a:solidFill>
                <a:latin typeface="Aktifo-A-Light"/>
                <a:cs typeface="Aktifo-A-Light"/>
              </a:rPr>
              <a:t> </a:t>
            </a:r>
            <a:r>
              <a:rPr sz="1400" spc="-5" dirty="0">
                <a:solidFill>
                  <a:srgbClr val="56575A"/>
                </a:solidFill>
                <a:latin typeface="Aktifo-A-Light"/>
                <a:cs typeface="Aktifo-A-Light"/>
              </a:rPr>
              <a:t>forma</a:t>
            </a:r>
            <a:r>
              <a:rPr sz="1400" dirty="0">
                <a:solidFill>
                  <a:srgbClr val="56575A"/>
                </a:solidFill>
                <a:latin typeface="Aktifo-A-Light"/>
                <a:cs typeface="Aktifo-A-Light"/>
              </a:rPr>
              <a:t> </a:t>
            </a:r>
            <a:r>
              <a:rPr sz="1400" spc="-20" dirty="0">
                <a:solidFill>
                  <a:srgbClr val="56575A"/>
                </a:solidFill>
                <a:latin typeface="Aktifo-A-Light"/>
                <a:cs typeface="Aktifo-A-Light"/>
              </a:rPr>
              <a:t>devem</a:t>
            </a:r>
            <a:r>
              <a:rPr sz="1400" dirty="0">
                <a:solidFill>
                  <a:srgbClr val="56575A"/>
                </a:solidFill>
                <a:latin typeface="Aktifo-A-Light"/>
                <a:cs typeface="Aktifo-A-Light"/>
              </a:rPr>
              <a:t> ser</a:t>
            </a:r>
            <a:r>
              <a:rPr sz="1400" spc="5" dirty="0">
                <a:solidFill>
                  <a:srgbClr val="56575A"/>
                </a:solidFill>
                <a:latin typeface="Aktifo-A-Light"/>
                <a:cs typeface="Aktifo-A-Light"/>
              </a:rPr>
              <a:t> </a:t>
            </a:r>
            <a:r>
              <a:rPr sz="1400" spc="-5" dirty="0">
                <a:solidFill>
                  <a:srgbClr val="56575A"/>
                </a:solidFill>
                <a:latin typeface="Aktifo-A-Light"/>
                <a:cs typeface="Aktifo-A-Light"/>
              </a:rPr>
              <a:t>impactados</a:t>
            </a:r>
            <a:r>
              <a:rPr sz="1400" dirty="0">
                <a:solidFill>
                  <a:srgbClr val="56575A"/>
                </a:solidFill>
                <a:latin typeface="Aktifo-A-Light"/>
                <a:cs typeface="Aktifo-A-Light"/>
              </a:rPr>
              <a:t> </a:t>
            </a:r>
            <a:r>
              <a:rPr sz="1400" spc="-10" dirty="0">
                <a:solidFill>
                  <a:srgbClr val="56575A"/>
                </a:solidFill>
                <a:latin typeface="Aktifo-A-Light"/>
                <a:cs typeface="Aktifo-A-Light"/>
              </a:rPr>
              <a:t>positivamente,</a:t>
            </a:r>
            <a:r>
              <a:rPr sz="1400" spc="-70" dirty="0">
                <a:solidFill>
                  <a:srgbClr val="56575A"/>
                </a:solidFill>
                <a:latin typeface="Aktifo-A-Light"/>
                <a:cs typeface="Aktifo-A-Light"/>
              </a:rPr>
              <a:t> </a:t>
            </a:r>
            <a:r>
              <a:rPr sz="1400" spc="-5" dirty="0">
                <a:solidFill>
                  <a:srgbClr val="56575A"/>
                </a:solidFill>
                <a:latin typeface="Aktifo-A-Light"/>
                <a:cs typeface="Aktifo-A-Light"/>
              </a:rPr>
              <a:t>tornando</a:t>
            </a:r>
            <a:r>
              <a:rPr sz="1400" spc="5" dirty="0">
                <a:solidFill>
                  <a:srgbClr val="56575A"/>
                </a:solidFill>
                <a:latin typeface="Aktifo-A-Light"/>
                <a:cs typeface="Aktifo-A-Light"/>
              </a:rPr>
              <a:t> </a:t>
            </a:r>
            <a:r>
              <a:rPr sz="1400" dirty="0">
                <a:solidFill>
                  <a:srgbClr val="56575A"/>
                </a:solidFill>
                <a:latin typeface="Aktifo-A-Light"/>
                <a:cs typeface="Aktifo-A-Light"/>
              </a:rPr>
              <a:t>nosso </a:t>
            </a:r>
            <a:r>
              <a:rPr sz="1400" spc="-5" dirty="0">
                <a:solidFill>
                  <a:srgbClr val="56575A"/>
                </a:solidFill>
                <a:latin typeface="Aktifo-A-Light"/>
                <a:cs typeface="Aktifo-A-Light"/>
              </a:rPr>
              <a:t>ecossistema</a:t>
            </a:r>
            <a:r>
              <a:rPr sz="1400" spc="5" dirty="0">
                <a:solidFill>
                  <a:srgbClr val="56575A"/>
                </a:solidFill>
                <a:latin typeface="Aktifo-A-Light"/>
                <a:cs typeface="Aktifo-A-Light"/>
              </a:rPr>
              <a:t> </a:t>
            </a:r>
            <a:r>
              <a:rPr sz="1400" spc="-5" dirty="0">
                <a:solidFill>
                  <a:srgbClr val="56575A"/>
                </a:solidFill>
                <a:latin typeface="Aktifo-A-Light"/>
                <a:cs typeface="Aktifo-A-Light"/>
              </a:rPr>
              <a:t>inclusivo</a:t>
            </a:r>
            <a:r>
              <a:rPr sz="1400" dirty="0">
                <a:solidFill>
                  <a:srgbClr val="56575A"/>
                </a:solidFill>
                <a:latin typeface="Aktifo-A-Light"/>
                <a:cs typeface="Aktifo-A-Light"/>
              </a:rPr>
              <a:t> e </a:t>
            </a:r>
            <a:r>
              <a:rPr sz="1400" spc="5" dirty="0">
                <a:solidFill>
                  <a:srgbClr val="56575A"/>
                </a:solidFill>
                <a:latin typeface="Aktifo-A-Light"/>
                <a:cs typeface="Aktifo-A-Light"/>
              </a:rPr>
              <a:t> </a:t>
            </a:r>
            <a:r>
              <a:rPr sz="1400" spc="-15" dirty="0">
                <a:solidFill>
                  <a:srgbClr val="56575A"/>
                </a:solidFill>
                <a:latin typeface="Aktifo-A-Light"/>
                <a:cs typeface="Aktifo-A-Light"/>
              </a:rPr>
              <a:t>acolhedor.</a:t>
            </a:r>
            <a:endParaRPr sz="1400">
              <a:latin typeface="Aktifo-A-Light"/>
              <a:cs typeface="Aktifo-A-Light"/>
            </a:endParaRPr>
          </a:p>
          <a:p>
            <a:pPr>
              <a:lnSpc>
                <a:spcPct val="100000"/>
              </a:lnSpc>
              <a:spcBef>
                <a:spcPts val="20"/>
              </a:spcBef>
            </a:pPr>
            <a:endParaRPr sz="1200">
              <a:latin typeface="Aktifo-A-Light"/>
              <a:cs typeface="Aktifo-A-Light"/>
            </a:endParaRPr>
          </a:p>
          <a:p>
            <a:pPr marL="12700" marR="123825">
              <a:lnSpc>
                <a:spcPct val="113100"/>
              </a:lnSpc>
            </a:pPr>
            <a:r>
              <a:rPr sz="1400" spc="-5" dirty="0">
                <a:solidFill>
                  <a:srgbClr val="56575A"/>
                </a:solidFill>
                <a:latin typeface="Aktifo-A-Light"/>
                <a:cs typeface="Aktifo-A-Light"/>
              </a:rPr>
              <a:t>Buscamos parceiros de negócios que </a:t>
            </a:r>
            <a:r>
              <a:rPr sz="1400" dirty="0">
                <a:solidFill>
                  <a:srgbClr val="56575A"/>
                </a:solidFill>
                <a:latin typeface="Aktifo-A-Light"/>
                <a:cs typeface="Aktifo-A-Light"/>
              </a:rPr>
              <a:t>compartilhem </a:t>
            </a:r>
            <a:r>
              <a:rPr sz="1400" spc="-5" dirty="0">
                <a:solidFill>
                  <a:srgbClr val="56575A"/>
                </a:solidFill>
                <a:latin typeface="Aktifo-A-Light"/>
                <a:cs typeface="Aktifo-A-Light"/>
              </a:rPr>
              <a:t>dos </a:t>
            </a:r>
            <a:r>
              <a:rPr sz="1400" dirty="0">
                <a:solidFill>
                  <a:srgbClr val="56575A"/>
                </a:solidFill>
                <a:latin typeface="Aktifo-A-Light"/>
                <a:cs typeface="Aktifo-A-Light"/>
              </a:rPr>
              <a:t>nossos </a:t>
            </a:r>
            <a:r>
              <a:rPr sz="1400" spc="-5" dirty="0">
                <a:solidFill>
                  <a:srgbClr val="56575A"/>
                </a:solidFill>
                <a:latin typeface="Aktifo-A-Light"/>
                <a:cs typeface="Aktifo-A-Light"/>
              </a:rPr>
              <a:t>valores, </a:t>
            </a:r>
            <a:r>
              <a:rPr sz="1400" dirty="0">
                <a:solidFill>
                  <a:srgbClr val="56575A"/>
                </a:solidFill>
                <a:latin typeface="Aktifo-A-Light"/>
                <a:cs typeface="Aktifo-A-Light"/>
              </a:rPr>
              <a:t>caminhem ao </a:t>
            </a:r>
            <a:r>
              <a:rPr sz="1400" spc="-320" dirty="0">
                <a:solidFill>
                  <a:srgbClr val="56575A"/>
                </a:solidFill>
                <a:latin typeface="Aktifo-A-Light"/>
                <a:cs typeface="Aktifo-A-Light"/>
              </a:rPr>
              <a:t> </a:t>
            </a:r>
            <a:r>
              <a:rPr sz="1400" dirty="0">
                <a:solidFill>
                  <a:srgbClr val="56575A"/>
                </a:solidFill>
                <a:latin typeface="Aktifo-A-Light"/>
                <a:cs typeface="Aktifo-A-Light"/>
              </a:rPr>
              <a:t>nosso</a:t>
            </a:r>
            <a:r>
              <a:rPr sz="1400" spc="-5" dirty="0">
                <a:solidFill>
                  <a:srgbClr val="56575A"/>
                </a:solidFill>
                <a:latin typeface="Aktifo-A-Light"/>
                <a:cs typeface="Aktifo-A-Light"/>
              </a:rPr>
              <a:t> lado</a:t>
            </a:r>
            <a:r>
              <a:rPr sz="1400" dirty="0">
                <a:solidFill>
                  <a:srgbClr val="56575A"/>
                </a:solidFill>
                <a:latin typeface="Aktifo-A-Light"/>
                <a:cs typeface="Aktifo-A-Light"/>
              </a:rPr>
              <a:t> com os mesmos </a:t>
            </a:r>
            <a:r>
              <a:rPr sz="1400" spc="-5" dirty="0">
                <a:solidFill>
                  <a:srgbClr val="56575A"/>
                </a:solidFill>
                <a:latin typeface="Aktifo-A-Light"/>
                <a:cs typeface="Aktifo-A-Light"/>
              </a:rPr>
              <a:t>ideais de</a:t>
            </a:r>
            <a:r>
              <a:rPr sz="1400" dirty="0">
                <a:solidFill>
                  <a:srgbClr val="56575A"/>
                </a:solidFill>
                <a:latin typeface="Aktifo-A-Light"/>
                <a:cs typeface="Aktifo-A-Light"/>
              </a:rPr>
              <a:t> </a:t>
            </a:r>
            <a:r>
              <a:rPr sz="1400" spc="-10" dirty="0">
                <a:solidFill>
                  <a:srgbClr val="56575A"/>
                </a:solidFill>
                <a:latin typeface="Aktifo-A-Light"/>
                <a:cs typeface="Aktifo-A-Light"/>
              </a:rPr>
              <a:t>respeito,</a:t>
            </a:r>
            <a:r>
              <a:rPr sz="1400" spc="-70" dirty="0">
                <a:solidFill>
                  <a:srgbClr val="56575A"/>
                </a:solidFill>
                <a:latin typeface="Aktifo-A-Light"/>
                <a:cs typeface="Aktifo-A-Light"/>
              </a:rPr>
              <a:t> </a:t>
            </a:r>
            <a:r>
              <a:rPr sz="1400" dirty="0">
                <a:solidFill>
                  <a:srgbClr val="56575A"/>
                </a:solidFill>
                <a:latin typeface="Aktifo-A-Light"/>
                <a:cs typeface="Aktifo-A-Light"/>
              </a:rPr>
              <a:t>ética e </a:t>
            </a:r>
            <a:r>
              <a:rPr sz="1400" spc="-5" dirty="0">
                <a:solidFill>
                  <a:srgbClr val="56575A"/>
                </a:solidFill>
                <a:latin typeface="Aktifo-A-Light"/>
                <a:cs typeface="Aktifo-A-Light"/>
              </a:rPr>
              <a:t>cumprimento </a:t>
            </a:r>
            <a:r>
              <a:rPr sz="1400" dirty="0">
                <a:solidFill>
                  <a:srgbClr val="56575A"/>
                </a:solidFill>
                <a:latin typeface="Aktifo-A-Light"/>
                <a:cs typeface="Aktifo-A-Light"/>
              </a:rPr>
              <a:t>da </a:t>
            </a:r>
            <a:r>
              <a:rPr sz="1400" spc="-5" dirty="0">
                <a:solidFill>
                  <a:srgbClr val="56575A"/>
                </a:solidFill>
                <a:latin typeface="Aktifo-A-Light"/>
                <a:cs typeface="Aktifo-A-Light"/>
              </a:rPr>
              <a:t>lei.</a:t>
            </a:r>
            <a:endParaRPr sz="1400">
              <a:latin typeface="Aktifo-A-Light"/>
              <a:cs typeface="Aktifo-A-Light"/>
            </a:endParaRPr>
          </a:p>
          <a:p>
            <a:pPr>
              <a:lnSpc>
                <a:spcPct val="100000"/>
              </a:lnSpc>
              <a:spcBef>
                <a:spcPts val="20"/>
              </a:spcBef>
            </a:pPr>
            <a:endParaRPr sz="1200">
              <a:latin typeface="Aktifo-A-Light"/>
              <a:cs typeface="Aktifo-A-Light"/>
            </a:endParaRPr>
          </a:p>
          <a:p>
            <a:pPr marL="12700" marR="5080">
              <a:lnSpc>
                <a:spcPct val="113100"/>
              </a:lnSpc>
            </a:pPr>
            <a:r>
              <a:rPr sz="1400" dirty="0">
                <a:solidFill>
                  <a:srgbClr val="56575A"/>
                </a:solidFill>
                <a:latin typeface="Aktifo-A-Light"/>
                <a:cs typeface="Aktifo-A-Light"/>
              </a:rPr>
              <a:t>Com </a:t>
            </a:r>
            <a:r>
              <a:rPr sz="1400" spc="-5" dirty="0">
                <a:solidFill>
                  <a:srgbClr val="56575A"/>
                </a:solidFill>
                <a:latin typeface="Aktifo-A-Light"/>
                <a:cs typeface="Aktifo-A-Light"/>
              </a:rPr>
              <a:t>isso, para </a:t>
            </a:r>
            <a:r>
              <a:rPr sz="1400" dirty="0">
                <a:solidFill>
                  <a:srgbClr val="56575A"/>
                </a:solidFill>
                <a:latin typeface="Aktifo-A-Light"/>
                <a:cs typeface="Aktifo-A-Light"/>
              </a:rPr>
              <a:t>nos </a:t>
            </a:r>
            <a:r>
              <a:rPr sz="1400" spc="-5" dirty="0">
                <a:solidFill>
                  <a:srgbClr val="56575A"/>
                </a:solidFill>
                <a:latin typeface="Aktifo-A-Light"/>
                <a:cs typeface="Aktifo-A-Light"/>
              </a:rPr>
              <a:t>auxiliar </a:t>
            </a:r>
            <a:r>
              <a:rPr sz="1400" spc="-10" dirty="0">
                <a:solidFill>
                  <a:srgbClr val="56575A"/>
                </a:solidFill>
                <a:latin typeface="Aktifo-A-Light"/>
                <a:cs typeface="Aktifo-A-Light"/>
              </a:rPr>
              <a:t>nesta </a:t>
            </a:r>
            <a:r>
              <a:rPr sz="1400" dirty="0">
                <a:solidFill>
                  <a:srgbClr val="56575A"/>
                </a:solidFill>
                <a:latin typeface="Aktifo-A-Light"/>
                <a:cs typeface="Aktifo-A-Light"/>
              </a:rPr>
              <a:t>jornada </a:t>
            </a:r>
            <a:r>
              <a:rPr sz="1400" spc="-5" dirty="0">
                <a:solidFill>
                  <a:srgbClr val="56575A"/>
                </a:solidFill>
                <a:latin typeface="Aktifo-A-Light"/>
                <a:cs typeface="Aktifo-A-Light"/>
              </a:rPr>
              <a:t>de </a:t>
            </a:r>
            <a:r>
              <a:rPr sz="1400" spc="-10" dirty="0">
                <a:solidFill>
                  <a:srgbClr val="56575A"/>
                </a:solidFill>
                <a:latin typeface="Aktifo-A-Light"/>
                <a:cs typeface="Aktifo-A-Light"/>
              </a:rPr>
              <a:t>encontro </a:t>
            </a:r>
            <a:r>
              <a:rPr sz="1400" dirty="0">
                <a:solidFill>
                  <a:srgbClr val="56575A"/>
                </a:solidFill>
                <a:latin typeface="Aktifo-A-Light"/>
                <a:cs typeface="Aktifo-A-Light"/>
              </a:rPr>
              <a:t>à </a:t>
            </a:r>
            <a:r>
              <a:rPr sz="1400" spc="-5" dirty="0">
                <a:solidFill>
                  <a:srgbClr val="56575A"/>
                </a:solidFill>
                <a:latin typeface="Aktifo-A-Light"/>
                <a:cs typeface="Aktifo-A-Light"/>
              </a:rPr>
              <a:t>Causa, </a:t>
            </a:r>
            <a:r>
              <a:rPr sz="1400" spc="-15" dirty="0">
                <a:solidFill>
                  <a:srgbClr val="56575A"/>
                </a:solidFill>
                <a:latin typeface="Aktifo-A-Light"/>
                <a:cs typeface="Aktifo-A-Light"/>
              </a:rPr>
              <a:t>devemos </a:t>
            </a:r>
            <a:r>
              <a:rPr sz="1400" spc="-10" dirty="0">
                <a:solidFill>
                  <a:srgbClr val="56575A"/>
                </a:solidFill>
                <a:latin typeface="Aktifo-A-Light"/>
                <a:cs typeface="Aktifo-A-Light"/>
              </a:rPr>
              <a:t>estar cientes </a:t>
            </a:r>
            <a:r>
              <a:rPr sz="1400" dirty="0">
                <a:solidFill>
                  <a:srgbClr val="56575A"/>
                </a:solidFill>
                <a:latin typeface="Aktifo-A-Light"/>
                <a:cs typeface="Aktifo-A-Light"/>
              </a:rPr>
              <a:t>e </a:t>
            </a:r>
            <a:r>
              <a:rPr sz="1400" spc="-320" dirty="0">
                <a:solidFill>
                  <a:srgbClr val="56575A"/>
                </a:solidFill>
                <a:latin typeface="Aktifo-A-Light"/>
                <a:cs typeface="Aktifo-A-Light"/>
              </a:rPr>
              <a:t> </a:t>
            </a:r>
            <a:r>
              <a:rPr sz="1400" spc="-5" dirty="0">
                <a:solidFill>
                  <a:srgbClr val="56575A"/>
                </a:solidFill>
                <a:latin typeface="Aktifo-A-Light"/>
                <a:cs typeface="Aktifo-A-Light"/>
              </a:rPr>
              <a:t>colocar</a:t>
            </a:r>
            <a:r>
              <a:rPr sz="1400" dirty="0">
                <a:solidFill>
                  <a:srgbClr val="56575A"/>
                </a:solidFill>
                <a:latin typeface="Aktifo-A-Light"/>
                <a:cs typeface="Aktifo-A-Light"/>
              </a:rPr>
              <a:t> em </a:t>
            </a:r>
            <a:r>
              <a:rPr sz="1400" spc="-10" dirty="0">
                <a:solidFill>
                  <a:srgbClr val="56575A"/>
                </a:solidFill>
                <a:latin typeface="Aktifo-A-Light"/>
                <a:cs typeface="Aktifo-A-Light"/>
              </a:rPr>
              <a:t>prática</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forma</a:t>
            </a:r>
            <a:r>
              <a:rPr sz="1400" spc="5" dirty="0">
                <a:solidFill>
                  <a:srgbClr val="56575A"/>
                </a:solidFill>
                <a:latin typeface="Aktifo-A-Light"/>
                <a:cs typeface="Aktifo-A-Light"/>
              </a:rPr>
              <a:t> </a:t>
            </a:r>
            <a:r>
              <a:rPr sz="1400" spc="-10" dirty="0">
                <a:solidFill>
                  <a:srgbClr val="56575A"/>
                </a:solidFill>
                <a:latin typeface="Aktifo-A-Light"/>
                <a:cs typeface="Aktifo-A-Light"/>
              </a:rPr>
              <a:t>responsável</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spc="-10" dirty="0">
                <a:solidFill>
                  <a:srgbClr val="56575A"/>
                </a:solidFill>
                <a:latin typeface="Aktifo-A-Light"/>
                <a:cs typeface="Aktifo-A-Light"/>
              </a:rPr>
              <a:t>íntegra</a:t>
            </a:r>
            <a:r>
              <a:rPr sz="1400" dirty="0">
                <a:solidFill>
                  <a:srgbClr val="56575A"/>
                </a:solidFill>
                <a:latin typeface="Aktifo-A-Light"/>
                <a:cs typeface="Aktifo-A-Light"/>
              </a:rPr>
              <a:t> o </a:t>
            </a:r>
            <a:r>
              <a:rPr sz="1400" spc="-10" dirty="0">
                <a:solidFill>
                  <a:srgbClr val="56575A"/>
                </a:solidFill>
                <a:latin typeface="Aktifo-A-Light"/>
                <a:cs typeface="Aktifo-A-Light"/>
              </a:rPr>
              <a:t>conteúdo</a:t>
            </a:r>
            <a:r>
              <a:rPr sz="1400" spc="5" dirty="0">
                <a:solidFill>
                  <a:srgbClr val="56575A"/>
                </a:solidFill>
                <a:latin typeface="Aktifo-A-Light"/>
                <a:cs typeface="Aktifo-A-Light"/>
              </a:rPr>
              <a:t> </a:t>
            </a:r>
            <a:r>
              <a:rPr sz="1400" spc="-10" dirty="0">
                <a:solidFill>
                  <a:srgbClr val="56575A"/>
                </a:solidFill>
                <a:latin typeface="Aktifo-A-Light"/>
                <a:cs typeface="Aktifo-A-Light"/>
              </a:rPr>
              <a:t>deste</a:t>
            </a:r>
            <a:r>
              <a:rPr sz="1400" dirty="0">
                <a:solidFill>
                  <a:srgbClr val="56575A"/>
                </a:solidFill>
                <a:latin typeface="Aktifo-A-Light"/>
                <a:cs typeface="Aktifo-A-Light"/>
              </a:rPr>
              <a:t> </a:t>
            </a:r>
            <a:r>
              <a:rPr sz="1400" spc="-10" dirty="0">
                <a:solidFill>
                  <a:srgbClr val="56575A"/>
                </a:solidFill>
                <a:latin typeface="Aktifo-A-Light"/>
                <a:cs typeface="Aktifo-A-Light"/>
              </a:rPr>
              <a:t>material.</a:t>
            </a:r>
            <a:endParaRPr sz="1400">
              <a:latin typeface="Aktifo-A-Light"/>
              <a:cs typeface="Aktifo-A-Light"/>
            </a:endParaRPr>
          </a:p>
        </p:txBody>
      </p:sp>
      <p:pic>
        <p:nvPicPr>
          <p:cNvPr id="4" name="object 4"/>
          <p:cNvPicPr/>
          <p:nvPr/>
        </p:nvPicPr>
        <p:blipFill>
          <a:blip r:embed="rId2" cstate="print"/>
          <a:stretch>
            <a:fillRect/>
          </a:stretch>
        </p:blipFill>
        <p:spPr>
          <a:xfrm>
            <a:off x="1188067" y="1784925"/>
            <a:ext cx="220548" cy="220548"/>
          </a:xfrm>
          <a:prstGeom prst="rect">
            <a:avLst/>
          </a:prstGeom>
        </p:spPr>
      </p:pic>
      <p:pic>
        <p:nvPicPr>
          <p:cNvPr id="5" name="object 5"/>
          <p:cNvPicPr/>
          <p:nvPr/>
        </p:nvPicPr>
        <p:blipFill>
          <a:blip r:embed="rId3" cstate="print"/>
          <a:stretch>
            <a:fillRect/>
          </a:stretch>
        </p:blipFill>
        <p:spPr>
          <a:xfrm>
            <a:off x="1188067" y="2248424"/>
            <a:ext cx="220548" cy="220548"/>
          </a:xfrm>
          <a:prstGeom prst="rect">
            <a:avLst/>
          </a:prstGeom>
        </p:spPr>
      </p:pic>
      <p:pic>
        <p:nvPicPr>
          <p:cNvPr id="6" name="object 6"/>
          <p:cNvPicPr/>
          <p:nvPr/>
        </p:nvPicPr>
        <p:blipFill>
          <a:blip r:embed="rId4" cstate="print"/>
          <a:stretch>
            <a:fillRect/>
          </a:stretch>
        </p:blipFill>
        <p:spPr>
          <a:xfrm>
            <a:off x="1188067" y="3434725"/>
            <a:ext cx="220548" cy="220548"/>
          </a:xfrm>
          <a:prstGeom prst="rect">
            <a:avLst/>
          </a:prstGeom>
        </p:spPr>
      </p:pic>
      <p:pic>
        <p:nvPicPr>
          <p:cNvPr id="7" name="object 7"/>
          <p:cNvPicPr/>
          <p:nvPr/>
        </p:nvPicPr>
        <p:blipFill>
          <a:blip r:embed="rId3" cstate="print"/>
          <a:stretch>
            <a:fillRect/>
          </a:stretch>
        </p:blipFill>
        <p:spPr>
          <a:xfrm>
            <a:off x="1188067" y="4619425"/>
            <a:ext cx="220548" cy="220548"/>
          </a:xfrm>
          <a:prstGeom prst="rect">
            <a:avLst/>
          </a:prstGeom>
        </p:spPr>
      </p:pic>
      <p:pic>
        <p:nvPicPr>
          <p:cNvPr id="8" name="object 8"/>
          <p:cNvPicPr/>
          <p:nvPr/>
        </p:nvPicPr>
        <p:blipFill>
          <a:blip r:embed="rId4" cstate="print"/>
          <a:stretch>
            <a:fillRect/>
          </a:stretch>
        </p:blipFill>
        <p:spPr>
          <a:xfrm>
            <a:off x="1188067" y="5322300"/>
            <a:ext cx="220548" cy="220548"/>
          </a:xfrm>
          <a:prstGeom prst="rect">
            <a:avLst/>
          </a:prstGeom>
        </p:spPr>
      </p:pic>
      <p:grpSp>
        <p:nvGrpSpPr>
          <p:cNvPr id="9" name="object 9"/>
          <p:cNvGrpSpPr/>
          <p:nvPr/>
        </p:nvGrpSpPr>
        <p:grpSpPr>
          <a:xfrm>
            <a:off x="-6349" y="0"/>
            <a:ext cx="4151629" cy="1090930"/>
            <a:chOff x="-6349" y="0"/>
            <a:chExt cx="4151629" cy="1090930"/>
          </a:xfrm>
        </p:grpSpPr>
        <p:sp>
          <p:nvSpPr>
            <p:cNvPr id="10" name="object 10"/>
            <p:cNvSpPr/>
            <p:nvPr/>
          </p:nvSpPr>
          <p:spPr>
            <a:xfrm>
              <a:off x="0" y="0"/>
              <a:ext cx="2833370" cy="1078230"/>
            </a:xfrm>
            <a:custGeom>
              <a:avLst/>
              <a:gdLst/>
              <a:ahLst/>
              <a:cxnLst/>
              <a:rect l="l" t="t" r="r" b="b"/>
              <a:pathLst>
                <a:path w="2833370" h="1078230">
                  <a:moveTo>
                    <a:pt x="914144" y="1077982"/>
                  </a:moveTo>
                  <a:lnTo>
                    <a:pt x="962355" y="1077475"/>
                  </a:lnTo>
                  <a:lnTo>
                    <a:pt x="1010317" y="1075960"/>
                  </a:lnTo>
                  <a:lnTo>
                    <a:pt x="1058022" y="1073448"/>
                  </a:lnTo>
                  <a:lnTo>
                    <a:pt x="1105459" y="1069948"/>
                  </a:lnTo>
                  <a:lnTo>
                    <a:pt x="1152618" y="1065472"/>
                  </a:lnTo>
                  <a:lnTo>
                    <a:pt x="1199488" y="1060028"/>
                  </a:lnTo>
                  <a:lnTo>
                    <a:pt x="1246059" y="1053628"/>
                  </a:lnTo>
                  <a:lnTo>
                    <a:pt x="1292323" y="1046281"/>
                  </a:lnTo>
                  <a:lnTo>
                    <a:pt x="1338267" y="1037997"/>
                  </a:lnTo>
                  <a:lnTo>
                    <a:pt x="1383882" y="1028787"/>
                  </a:lnTo>
                  <a:lnTo>
                    <a:pt x="1429159" y="1018660"/>
                  </a:lnTo>
                  <a:lnTo>
                    <a:pt x="1474086" y="1007627"/>
                  </a:lnTo>
                  <a:lnTo>
                    <a:pt x="1518655" y="995698"/>
                  </a:lnTo>
                  <a:lnTo>
                    <a:pt x="1562854" y="982883"/>
                  </a:lnTo>
                  <a:lnTo>
                    <a:pt x="1606673" y="969192"/>
                  </a:lnTo>
                  <a:lnTo>
                    <a:pt x="1650103" y="954636"/>
                  </a:lnTo>
                  <a:lnTo>
                    <a:pt x="1693133" y="939224"/>
                  </a:lnTo>
                  <a:lnTo>
                    <a:pt x="1735753" y="922966"/>
                  </a:lnTo>
                  <a:lnTo>
                    <a:pt x="1777953" y="905873"/>
                  </a:lnTo>
                  <a:lnTo>
                    <a:pt x="1819722" y="887955"/>
                  </a:lnTo>
                  <a:lnTo>
                    <a:pt x="1861052" y="869222"/>
                  </a:lnTo>
                  <a:lnTo>
                    <a:pt x="1901931" y="849683"/>
                  </a:lnTo>
                  <a:lnTo>
                    <a:pt x="1942350" y="829350"/>
                  </a:lnTo>
                  <a:lnTo>
                    <a:pt x="1982298" y="808233"/>
                  </a:lnTo>
                  <a:lnTo>
                    <a:pt x="2021765" y="786341"/>
                  </a:lnTo>
                  <a:lnTo>
                    <a:pt x="2060741" y="763684"/>
                  </a:lnTo>
                  <a:lnTo>
                    <a:pt x="2099217" y="740273"/>
                  </a:lnTo>
                  <a:lnTo>
                    <a:pt x="2137181" y="716118"/>
                  </a:lnTo>
                  <a:lnTo>
                    <a:pt x="2174623" y="691229"/>
                  </a:lnTo>
                  <a:lnTo>
                    <a:pt x="2211535" y="665616"/>
                  </a:lnTo>
                  <a:lnTo>
                    <a:pt x="2247904" y="639289"/>
                  </a:lnTo>
                  <a:lnTo>
                    <a:pt x="2283722" y="612259"/>
                  </a:lnTo>
                  <a:lnTo>
                    <a:pt x="2318978" y="584535"/>
                  </a:lnTo>
                  <a:lnTo>
                    <a:pt x="2353663" y="556127"/>
                  </a:lnTo>
                  <a:lnTo>
                    <a:pt x="2387765" y="527047"/>
                  </a:lnTo>
                  <a:lnTo>
                    <a:pt x="2421275" y="497303"/>
                  </a:lnTo>
                  <a:lnTo>
                    <a:pt x="2454182" y="466906"/>
                  </a:lnTo>
                  <a:lnTo>
                    <a:pt x="2486477" y="435867"/>
                  </a:lnTo>
                  <a:lnTo>
                    <a:pt x="2518150" y="404194"/>
                  </a:lnTo>
                  <a:lnTo>
                    <a:pt x="2549189" y="371900"/>
                  </a:lnTo>
                  <a:lnTo>
                    <a:pt x="2579586" y="338992"/>
                  </a:lnTo>
                  <a:lnTo>
                    <a:pt x="2609330" y="305482"/>
                  </a:lnTo>
                  <a:lnTo>
                    <a:pt x="2638411" y="271380"/>
                  </a:lnTo>
                  <a:lnTo>
                    <a:pt x="2666818" y="236696"/>
                  </a:lnTo>
                  <a:lnTo>
                    <a:pt x="2694542" y="201440"/>
                  </a:lnTo>
                  <a:lnTo>
                    <a:pt x="2721573" y="165623"/>
                  </a:lnTo>
                  <a:lnTo>
                    <a:pt x="2747900" y="129253"/>
                  </a:lnTo>
                  <a:lnTo>
                    <a:pt x="2773513" y="92342"/>
                  </a:lnTo>
                  <a:lnTo>
                    <a:pt x="2798402" y="54900"/>
                  </a:lnTo>
                  <a:lnTo>
                    <a:pt x="2822557" y="16936"/>
                  </a:lnTo>
                  <a:lnTo>
                    <a:pt x="2832862" y="0"/>
                  </a:lnTo>
                </a:path>
                <a:path w="2833370" h="1078230">
                  <a:moveTo>
                    <a:pt x="0" y="884072"/>
                  </a:moveTo>
                  <a:lnTo>
                    <a:pt x="50336" y="905873"/>
                  </a:lnTo>
                  <a:lnTo>
                    <a:pt x="92536" y="922966"/>
                  </a:lnTo>
                  <a:lnTo>
                    <a:pt x="135156" y="939224"/>
                  </a:lnTo>
                  <a:lnTo>
                    <a:pt x="178186" y="954636"/>
                  </a:lnTo>
                  <a:lnTo>
                    <a:pt x="221616" y="969192"/>
                  </a:lnTo>
                  <a:lnTo>
                    <a:pt x="265435" y="982883"/>
                  </a:lnTo>
                  <a:lnTo>
                    <a:pt x="309634" y="995698"/>
                  </a:lnTo>
                  <a:lnTo>
                    <a:pt x="354202" y="1007627"/>
                  </a:lnTo>
                  <a:lnTo>
                    <a:pt x="399129" y="1018660"/>
                  </a:lnTo>
                  <a:lnTo>
                    <a:pt x="444406" y="1028787"/>
                  </a:lnTo>
                  <a:lnTo>
                    <a:pt x="490021" y="1037997"/>
                  </a:lnTo>
                  <a:lnTo>
                    <a:pt x="535966" y="1046281"/>
                  </a:lnTo>
                  <a:lnTo>
                    <a:pt x="582229" y="1053628"/>
                  </a:lnTo>
                  <a:lnTo>
                    <a:pt x="628801" y="1060028"/>
                  </a:lnTo>
                  <a:lnTo>
                    <a:pt x="675671" y="1065472"/>
                  </a:lnTo>
                  <a:lnTo>
                    <a:pt x="722829" y="1069948"/>
                  </a:lnTo>
                  <a:lnTo>
                    <a:pt x="770266" y="1073448"/>
                  </a:lnTo>
                  <a:lnTo>
                    <a:pt x="817971" y="1075960"/>
                  </a:lnTo>
                  <a:lnTo>
                    <a:pt x="865934" y="1077475"/>
                  </a:lnTo>
                  <a:lnTo>
                    <a:pt x="914144" y="1077982"/>
                  </a:lnTo>
                </a:path>
              </a:pathLst>
            </a:custGeom>
            <a:ln w="12700">
              <a:solidFill>
                <a:srgbClr val="ED5837"/>
              </a:solidFill>
            </a:ln>
          </p:spPr>
          <p:txBody>
            <a:bodyPr wrap="square" lIns="0" tIns="0" rIns="0" bIns="0" rtlCol="0"/>
            <a:lstStyle/>
            <a:p>
              <a:endParaRPr/>
            </a:p>
          </p:txBody>
        </p:sp>
        <p:sp>
          <p:nvSpPr>
            <p:cNvPr id="11" name="object 11"/>
            <p:cNvSpPr/>
            <p:nvPr/>
          </p:nvSpPr>
          <p:spPr>
            <a:xfrm>
              <a:off x="2197580" y="0"/>
              <a:ext cx="1941195" cy="973455"/>
            </a:xfrm>
            <a:custGeom>
              <a:avLst/>
              <a:gdLst/>
              <a:ahLst/>
              <a:cxnLst/>
              <a:rect l="l" t="t" r="r" b="b"/>
              <a:pathLst>
                <a:path w="1941195" h="973455">
                  <a:moveTo>
                    <a:pt x="970419" y="973181"/>
                  </a:moveTo>
                  <a:lnTo>
                    <a:pt x="1018853" y="971994"/>
                  </a:lnTo>
                  <a:lnTo>
                    <a:pt x="1066673" y="968468"/>
                  </a:lnTo>
                  <a:lnTo>
                    <a:pt x="1113822" y="962659"/>
                  </a:lnTo>
                  <a:lnTo>
                    <a:pt x="1160245" y="954624"/>
                  </a:lnTo>
                  <a:lnTo>
                    <a:pt x="1205886" y="944417"/>
                  </a:lnTo>
                  <a:lnTo>
                    <a:pt x="1250691" y="932095"/>
                  </a:lnTo>
                  <a:lnTo>
                    <a:pt x="1294603" y="917712"/>
                  </a:lnTo>
                  <a:lnTo>
                    <a:pt x="1337566" y="901325"/>
                  </a:lnTo>
                  <a:lnTo>
                    <a:pt x="1379526" y="882989"/>
                  </a:lnTo>
                  <a:lnTo>
                    <a:pt x="1420426" y="862759"/>
                  </a:lnTo>
                  <a:lnTo>
                    <a:pt x="1460211" y="840691"/>
                  </a:lnTo>
                  <a:lnTo>
                    <a:pt x="1498825" y="816842"/>
                  </a:lnTo>
                  <a:lnTo>
                    <a:pt x="1536213" y="791265"/>
                  </a:lnTo>
                  <a:lnTo>
                    <a:pt x="1572319" y="764018"/>
                  </a:lnTo>
                  <a:lnTo>
                    <a:pt x="1607088" y="735155"/>
                  </a:lnTo>
                  <a:lnTo>
                    <a:pt x="1640463" y="704732"/>
                  </a:lnTo>
                  <a:lnTo>
                    <a:pt x="1672390" y="672806"/>
                  </a:lnTo>
                  <a:lnTo>
                    <a:pt x="1702813" y="639430"/>
                  </a:lnTo>
                  <a:lnTo>
                    <a:pt x="1731676" y="604661"/>
                  </a:lnTo>
                  <a:lnTo>
                    <a:pt x="1758923" y="568555"/>
                  </a:lnTo>
                  <a:lnTo>
                    <a:pt x="1784499" y="531167"/>
                  </a:lnTo>
                  <a:lnTo>
                    <a:pt x="1808349" y="492553"/>
                  </a:lnTo>
                  <a:lnTo>
                    <a:pt x="1830417" y="452768"/>
                  </a:lnTo>
                  <a:lnTo>
                    <a:pt x="1850646" y="411868"/>
                  </a:lnTo>
                  <a:lnTo>
                    <a:pt x="1868983" y="369908"/>
                  </a:lnTo>
                  <a:lnTo>
                    <a:pt x="1885370" y="326945"/>
                  </a:lnTo>
                  <a:lnTo>
                    <a:pt x="1899753" y="283033"/>
                  </a:lnTo>
                  <a:lnTo>
                    <a:pt x="1912075" y="238229"/>
                  </a:lnTo>
                  <a:lnTo>
                    <a:pt x="1922282" y="192587"/>
                  </a:lnTo>
                  <a:lnTo>
                    <a:pt x="1930317" y="146164"/>
                  </a:lnTo>
                  <a:lnTo>
                    <a:pt x="1936126" y="99015"/>
                  </a:lnTo>
                  <a:lnTo>
                    <a:pt x="1939651" y="51196"/>
                  </a:lnTo>
                  <a:lnTo>
                    <a:pt x="1940839" y="2761"/>
                  </a:lnTo>
                  <a:lnTo>
                    <a:pt x="1940771" y="0"/>
                  </a:lnTo>
                </a:path>
                <a:path w="1941195" h="973455">
                  <a:moveTo>
                    <a:pt x="67" y="0"/>
                  </a:moveTo>
                  <a:lnTo>
                    <a:pt x="1187" y="51196"/>
                  </a:lnTo>
                  <a:lnTo>
                    <a:pt x="4713" y="99015"/>
                  </a:lnTo>
                  <a:lnTo>
                    <a:pt x="10521" y="146164"/>
                  </a:lnTo>
                  <a:lnTo>
                    <a:pt x="18557" y="192587"/>
                  </a:lnTo>
                  <a:lnTo>
                    <a:pt x="28763" y="238229"/>
                  </a:lnTo>
                  <a:lnTo>
                    <a:pt x="41086" y="283033"/>
                  </a:lnTo>
                  <a:lnTo>
                    <a:pt x="55468" y="326945"/>
                  </a:lnTo>
                  <a:lnTo>
                    <a:pt x="71856" y="369908"/>
                  </a:lnTo>
                  <a:lnTo>
                    <a:pt x="90192" y="411868"/>
                  </a:lnTo>
                  <a:lnTo>
                    <a:pt x="110422" y="452768"/>
                  </a:lnTo>
                  <a:lnTo>
                    <a:pt x="132489" y="492553"/>
                  </a:lnTo>
                  <a:lnTo>
                    <a:pt x="156339" y="531167"/>
                  </a:lnTo>
                  <a:lnTo>
                    <a:pt x="181915" y="568555"/>
                  </a:lnTo>
                  <a:lnTo>
                    <a:pt x="209163" y="604661"/>
                  </a:lnTo>
                  <a:lnTo>
                    <a:pt x="238026" y="639430"/>
                  </a:lnTo>
                  <a:lnTo>
                    <a:pt x="268448" y="672806"/>
                  </a:lnTo>
                  <a:lnTo>
                    <a:pt x="300375" y="704732"/>
                  </a:lnTo>
                  <a:lnTo>
                    <a:pt x="333751" y="735155"/>
                  </a:lnTo>
                  <a:lnTo>
                    <a:pt x="368519" y="764018"/>
                  </a:lnTo>
                  <a:lnTo>
                    <a:pt x="404625" y="791265"/>
                  </a:lnTo>
                  <a:lnTo>
                    <a:pt x="442013" y="816842"/>
                  </a:lnTo>
                  <a:lnTo>
                    <a:pt x="480628" y="840691"/>
                  </a:lnTo>
                  <a:lnTo>
                    <a:pt x="520413" y="862759"/>
                  </a:lnTo>
                  <a:lnTo>
                    <a:pt x="561313" y="882989"/>
                  </a:lnTo>
                  <a:lnTo>
                    <a:pt x="603272" y="901325"/>
                  </a:lnTo>
                  <a:lnTo>
                    <a:pt x="646236" y="917712"/>
                  </a:lnTo>
                  <a:lnTo>
                    <a:pt x="690147" y="932095"/>
                  </a:lnTo>
                  <a:lnTo>
                    <a:pt x="734952" y="944417"/>
                  </a:lnTo>
                  <a:lnTo>
                    <a:pt x="780594" y="954624"/>
                  </a:lnTo>
                  <a:lnTo>
                    <a:pt x="827017" y="962659"/>
                  </a:lnTo>
                  <a:lnTo>
                    <a:pt x="874166" y="968468"/>
                  </a:lnTo>
                  <a:lnTo>
                    <a:pt x="921985" y="971994"/>
                  </a:lnTo>
                  <a:lnTo>
                    <a:pt x="970419" y="973181"/>
                  </a:lnTo>
                </a:path>
              </a:pathLst>
            </a:custGeom>
            <a:ln w="12700">
              <a:solidFill>
                <a:srgbClr val="F0782E"/>
              </a:solidFill>
            </a:ln>
          </p:spPr>
          <p:txBody>
            <a:bodyPr wrap="square" lIns="0" tIns="0" rIns="0" bIns="0" rtlCol="0"/>
            <a:lstStyle/>
            <a:p>
              <a:endParaRPr/>
            </a:p>
          </p:txBody>
        </p:sp>
      </p:grpSp>
      <p:grpSp>
        <p:nvGrpSpPr>
          <p:cNvPr id="12" name="object 12"/>
          <p:cNvGrpSpPr/>
          <p:nvPr/>
        </p:nvGrpSpPr>
        <p:grpSpPr>
          <a:xfrm>
            <a:off x="8891996" y="6202236"/>
            <a:ext cx="1805939" cy="1364615"/>
            <a:chOff x="8891996" y="6202236"/>
            <a:chExt cx="1805939" cy="1364615"/>
          </a:xfrm>
        </p:grpSpPr>
        <p:sp>
          <p:nvSpPr>
            <p:cNvPr id="13" name="object 13"/>
            <p:cNvSpPr/>
            <p:nvPr/>
          </p:nvSpPr>
          <p:spPr>
            <a:xfrm>
              <a:off x="9212784" y="6207761"/>
              <a:ext cx="1479550" cy="1352550"/>
            </a:xfrm>
            <a:custGeom>
              <a:avLst/>
              <a:gdLst/>
              <a:ahLst/>
              <a:cxnLst/>
              <a:rect l="l" t="t" r="r" b="b"/>
              <a:pathLst>
                <a:path w="1479550" h="1352550">
                  <a:moveTo>
                    <a:pt x="1479218" y="288180"/>
                  </a:moveTo>
                  <a:lnTo>
                    <a:pt x="1425207" y="231676"/>
                  </a:lnTo>
                  <a:lnTo>
                    <a:pt x="1391973" y="201769"/>
                  </a:lnTo>
                  <a:lnTo>
                    <a:pt x="1357183" y="173632"/>
                  </a:lnTo>
                  <a:lnTo>
                    <a:pt x="1320907" y="147336"/>
                  </a:lnTo>
                  <a:lnTo>
                    <a:pt x="1283218" y="122953"/>
                  </a:lnTo>
                  <a:lnTo>
                    <a:pt x="1244186" y="100554"/>
                  </a:lnTo>
                  <a:lnTo>
                    <a:pt x="1203883" y="80210"/>
                  </a:lnTo>
                  <a:lnTo>
                    <a:pt x="1162380" y="61993"/>
                  </a:lnTo>
                  <a:lnTo>
                    <a:pt x="1119749" y="45973"/>
                  </a:lnTo>
                  <a:lnTo>
                    <a:pt x="1076059" y="32223"/>
                  </a:lnTo>
                  <a:lnTo>
                    <a:pt x="1031384" y="20812"/>
                  </a:lnTo>
                  <a:lnTo>
                    <a:pt x="985793" y="11814"/>
                  </a:lnTo>
                  <a:lnTo>
                    <a:pt x="939359" y="5298"/>
                  </a:lnTo>
                  <a:lnTo>
                    <a:pt x="892152" y="1336"/>
                  </a:lnTo>
                  <a:lnTo>
                    <a:pt x="844245" y="0"/>
                  </a:lnTo>
                  <a:lnTo>
                    <a:pt x="796337" y="1336"/>
                  </a:lnTo>
                  <a:lnTo>
                    <a:pt x="749130" y="5298"/>
                  </a:lnTo>
                  <a:lnTo>
                    <a:pt x="702696" y="11814"/>
                  </a:lnTo>
                  <a:lnTo>
                    <a:pt x="657106" y="20812"/>
                  </a:lnTo>
                  <a:lnTo>
                    <a:pt x="612430" y="32223"/>
                  </a:lnTo>
                  <a:lnTo>
                    <a:pt x="568741" y="45973"/>
                  </a:lnTo>
                  <a:lnTo>
                    <a:pt x="526109" y="61993"/>
                  </a:lnTo>
                  <a:lnTo>
                    <a:pt x="484606" y="80210"/>
                  </a:lnTo>
                  <a:lnTo>
                    <a:pt x="444303" y="100554"/>
                  </a:lnTo>
                  <a:lnTo>
                    <a:pt x="405271" y="122953"/>
                  </a:lnTo>
                  <a:lnTo>
                    <a:pt x="367582" y="147336"/>
                  </a:lnTo>
                  <a:lnTo>
                    <a:pt x="331307" y="173632"/>
                  </a:lnTo>
                  <a:lnTo>
                    <a:pt x="296517" y="201769"/>
                  </a:lnTo>
                  <a:lnTo>
                    <a:pt x="263283" y="231676"/>
                  </a:lnTo>
                  <a:lnTo>
                    <a:pt x="231676" y="263283"/>
                  </a:lnTo>
                  <a:lnTo>
                    <a:pt x="201769" y="296517"/>
                  </a:lnTo>
                  <a:lnTo>
                    <a:pt x="173632" y="331307"/>
                  </a:lnTo>
                  <a:lnTo>
                    <a:pt x="147336" y="367582"/>
                  </a:lnTo>
                  <a:lnTo>
                    <a:pt x="122953" y="405271"/>
                  </a:lnTo>
                  <a:lnTo>
                    <a:pt x="100554" y="444303"/>
                  </a:lnTo>
                  <a:lnTo>
                    <a:pt x="80210" y="484606"/>
                  </a:lnTo>
                  <a:lnTo>
                    <a:pt x="61993" y="526109"/>
                  </a:lnTo>
                  <a:lnTo>
                    <a:pt x="45973" y="568741"/>
                  </a:lnTo>
                  <a:lnTo>
                    <a:pt x="32223" y="612430"/>
                  </a:lnTo>
                  <a:lnTo>
                    <a:pt x="20812" y="657106"/>
                  </a:lnTo>
                  <a:lnTo>
                    <a:pt x="11814" y="702696"/>
                  </a:lnTo>
                  <a:lnTo>
                    <a:pt x="5298" y="749130"/>
                  </a:lnTo>
                  <a:lnTo>
                    <a:pt x="1336" y="796337"/>
                  </a:lnTo>
                  <a:lnTo>
                    <a:pt x="0" y="844245"/>
                  </a:lnTo>
                  <a:lnTo>
                    <a:pt x="1336" y="892152"/>
                  </a:lnTo>
                  <a:lnTo>
                    <a:pt x="5298" y="939359"/>
                  </a:lnTo>
                  <a:lnTo>
                    <a:pt x="11814" y="985793"/>
                  </a:lnTo>
                  <a:lnTo>
                    <a:pt x="20812" y="1031384"/>
                  </a:lnTo>
                  <a:lnTo>
                    <a:pt x="32223" y="1076059"/>
                  </a:lnTo>
                  <a:lnTo>
                    <a:pt x="45973" y="1119749"/>
                  </a:lnTo>
                  <a:lnTo>
                    <a:pt x="61993" y="1162380"/>
                  </a:lnTo>
                  <a:lnTo>
                    <a:pt x="80210" y="1203883"/>
                  </a:lnTo>
                  <a:lnTo>
                    <a:pt x="100554" y="1244186"/>
                  </a:lnTo>
                  <a:lnTo>
                    <a:pt x="122953" y="1283218"/>
                  </a:lnTo>
                  <a:lnTo>
                    <a:pt x="147336" y="1320907"/>
                  </a:lnTo>
                  <a:lnTo>
                    <a:pt x="170052" y="1352243"/>
                  </a:lnTo>
                </a:path>
              </a:pathLst>
            </a:custGeom>
            <a:ln w="11049">
              <a:solidFill>
                <a:srgbClr val="F0782E"/>
              </a:solidFill>
            </a:ln>
          </p:spPr>
          <p:txBody>
            <a:bodyPr wrap="square" lIns="0" tIns="0" rIns="0" bIns="0" rtlCol="0"/>
            <a:lstStyle/>
            <a:p>
              <a:endParaRPr/>
            </a:p>
          </p:txBody>
        </p:sp>
        <p:sp>
          <p:nvSpPr>
            <p:cNvPr id="14" name="object 14"/>
            <p:cNvSpPr/>
            <p:nvPr/>
          </p:nvSpPr>
          <p:spPr>
            <a:xfrm>
              <a:off x="8898346" y="6990355"/>
              <a:ext cx="1013460" cy="570230"/>
            </a:xfrm>
            <a:custGeom>
              <a:avLst/>
              <a:gdLst/>
              <a:ahLst/>
              <a:cxnLst/>
              <a:rect l="l" t="t" r="r" b="b"/>
              <a:pathLst>
                <a:path w="1013459" h="570229">
                  <a:moveTo>
                    <a:pt x="1008729" y="569649"/>
                  </a:moveTo>
                  <a:lnTo>
                    <a:pt x="1010785" y="555324"/>
                  </a:lnTo>
                  <a:lnTo>
                    <a:pt x="1013104" y="506539"/>
                  </a:lnTo>
                  <a:lnTo>
                    <a:pt x="1010785" y="457756"/>
                  </a:lnTo>
                  <a:lnTo>
                    <a:pt x="1003970" y="410284"/>
                  </a:lnTo>
                  <a:lnTo>
                    <a:pt x="992871" y="364337"/>
                  </a:lnTo>
                  <a:lnTo>
                    <a:pt x="977700" y="320127"/>
                  </a:lnTo>
                  <a:lnTo>
                    <a:pt x="958670" y="277865"/>
                  </a:lnTo>
                  <a:lnTo>
                    <a:pt x="935992" y="237764"/>
                  </a:lnTo>
                  <a:lnTo>
                    <a:pt x="909880" y="200037"/>
                  </a:lnTo>
                  <a:lnTo>
                    <a:pt x="880546" y="164896"/>
                  </a:lnTo>
                  <a:lnTo>
                    <a:pt x="848201" y="132552"/>
                  </a:lnTo>
                  <a:lnTo>
                    <a:pt x="813058" y="103219"/>
                  </a:lnTo>
                  <a:lnTo>
                    <a:pt x="775330" y="77108"/>
                  </a:lnTo>
                  <a:lnTo>
                    <a:pt x="735228" y="54431"/>
                  </a:lnTo>
                  <a:lnTo>
                    <a:pt x="692966" y="35402"/>
                  </a:lnTo>
                  <a:lnTo>
                    <a:pt x="648755" y="20232"/>
                  </a:lnTo>
                  <a:lnTo>
                    <a:pt x="602807" y="9133"/>
                  </a:lnTo>
                  <a:lnTo>
                    <a:pt x="555335" y="2318"/>
                  </a:lnTo>
                  <a:lnTo>
                    <a:pt x="506552" y="0"/>
                  </a:lnTo>
                  <a:lnTo>
                    <a:pt x="457768" y="2318"/>
                  </a:lnTo>
                  <a:lnTo>
                    <a:pt x="410296" y="9133"/>
                  </a:lnTo>
                  <a:lnTo>
                    <a:pt x="364349" y="20232"/>
                  </a:lnTo>
                  <a:lnTo>
                    <a:pt x="320138" y="35402"/>
                  </a:lnTo>
                  <a:lnTo>
                    <a:pt x="277875" y="54431"/>
                  </a:lnTo>
                  <a:lnTo>
                    <a:pt x="237774" y="77108"/>
                  </a:lnTo>
                  <a:lnTo>
                    <a:pt x="200045" y="103219"/>
                  </a:lnTo>
                  <a:lnTo>
                    <a:pt x="164903" y="132552"/>
                  </a:lnTo>
                  <a:lnTo>
                    <a:pt x="132558" y="164896"/>
                  </a:lnTo>
                  <a:lnTo>
                    <a:pt x="103223" y="200037"/>
                  </a:lnTo>
                  <a:lnTo>
                    <a:pt x="77111" y="237764"/>
                  </a:lnTo>
                  <a:lnTo>
                    <a:pt x="54434" y="277865"/>
                  </a:lnTo>
                  <a:lnTo>
                    <a:pt x="35404" y="320127"/>
                  </a:lnTo>
                  <a:lnTo>
                    <a:pt x="20233" y="364337"/>
                  </a:lnTo>
                  <a:lnTo>
                    <a:pt x="9134" y="410284"/>
                  </a:lnTo>
                  <a:lnTo>
                    <a:pt x="2318" y="457756"/>
                  </a:lnTo>
                  <a:lnTo>
                    <a:pt x="0" y="506539"/>
                  </a:lnTo>
                  <a:lnTo>
                    <a:pt x="2318" y="555324"/>
                  </a:lnTo>
                  <a:lnTo>
                    <a:pt x="4375" y="569649"/>
                  </a:lnTo>
                </a:path>
              </a:pathLst>
            </a:custGeom>
            <a:ln w="12699">
              <a:solidFill>
                <a:srgbClr val="F0782E"/>
              </a:solidFill>
            </a:ln>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111" y="1552886"/>
            <a:ext cx="3081020" cy="56007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latin typeface="Aktifo-A-Book"/>
                <a:cs typeface="Aktifo-A-Book"/>
              </a:rPr>
              <a:t>É</a:t>
            </a:r>
            <a:r>
              <a:rPr spc="-40" dirty="0">
                <a:solidFill>
                  <a:srgbClr val="FFFFFF"/>
                </a:solidFill>
                <a:latin typeface="Aktifo-A-Book"/>
                <a:cs typeface="Aktifo-A-Book"/>
              </a:rPr>
              <a:t> </a:t>
            </a:r>
            <a:r>
              <a:rPr spc="5" dirty="0">
                <a:solidFill>
                  <a:srgbClr val="FFFFFF"/>
                </a:solidFill>
                <a:latin typeface="Aktifo-A-Book"/>
                <a:cs typeface="Aktifo-A-Book"/>
              </a:rPr>
              <a:t>nosso</a:t>
            </a:r>
            <a:r>
              <a:rPr spc="-40" dirty="0">
                <a:solidFill>
                  <a:srgbClr val="FFFFFF"/>
                </a:solidFill>
                <a:latin typeface="Aktifo-A-Book"/>
                <a:cs typeface="Aktifo-A-Book"/>
              </a:rPr>
              <a:t> </a:t>
            </a:r>
            <a:r>
              <a:rPr spc="-35" dirty="0">
                <a:solidFill>
                  <a:srgbClr val="FFFFFF"/>
                </a:solidFill>
                <a:latin typeface="Aktifo-A-Book"/>
                <a:cs typeface="Aktifo-A-Book"/>
              </a:rPr>
              <a:t>dever</a:t>
            </a:r>
          </a:p>
        </p:txBody>
      </p:sp>
      <p:sp>
        <p:nvSpPr>
          <p:cNvPr id="3" name="object 3"/>
          <p:cNvSpPr/>
          <p:nvPr/>
        </p:nvSpPr>
        <p:spPr>
          <a:xfrm>
            <a:off x="1096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30057" y="5335215"/>
            <a:ext cx="3688079" cy="2225040"/>
          </a:xfrm>
          <a:custGeom>
            <a:avLst/>
            <a:gdLst/>
            <a:ahLst/>
            <a:cxnLst/>
            <a:rect l="l" t="t" r="r" b="b"/>
            <a:pathLst>
              <a:path w="3688079" h="2225040">
                <a:moveTo>
                  <a:pt x="3648140" y="2224789"/>
                </a:moveTo>
                <a:lnTo>
                  <a:pt x="3657891" y="2175210"/>
                </a:lnTo>
                <a:lnTo>
                  <a:pt x="3665681" y="2128935"/>
                </a:lnTo>
                <a:lnTo>
                  <a:pt x="3672314" y="2082278"/>
                </a:lnTo>
                <a:lnTo>
                  <a:pt x="3677775" y="2035254"/>
                </a:lnTo>
                <a:lnTo>
                  <a:pt x="3682050" y="1987877"/>
                </a:lnTo>
                <a:lnTo>
                  <a:pt x="3685121" y="1940163"/>
                </a:lnTo>
                <a:lnTo>
                  <a:pt x="3686975" y="1892128"/>
                </a:lnTo>
                <a:lnTo>
                  <a:pt x="3687597" y="1843785"/>
                </a:lnTo>
                <a:lnTo>
                  <a:pt x="3686975" y="1795443"/>
                </a:lnTo>
                <a:lnTo>
                  <a:pt x="3685121" y="1747408"/>
                </a:lnTo>
                <a:lnTo>
                  <a:pt x="3682050" y="1699694"/>
                </a:lnTo>
                <a:lnTo>
                  <a:pt x="3677775" y="1652318"/>
                </a:lnTo>
                <a:lnTo>
                  <a:pt x="3672314" y="1605293"/>
                </a:lnTo>
                <a:lnTo>
                  <a:pt x="3665681" y="1558636"/>
                </a:lnTo>
                <a:lnTo>
                  <a:pt x="3657891" y="1512362"/>
                </a:lnTo>
                <a:lnTo>
                  <a:pt x="3648959" y="1466485"/>
                </a:lnTo>
                <a:lnTo>
                  <a:pt x="3638901" y="1421021"/>
                </a:lnTo>
                <a:lnTo>
                  <a:pt x="3627731" y="1375985"/>
                </a:lnTo>
                <a:lnTo>
                  <a:pt x="3615466" y="1331393"/>
                </a:lnTo>
                <a:lnTo>
                  <a:pt x="3602119" y="1287259"/>
                </a:lnTo>
                <a:lnTo>
                  <a:pt x="3587707" y="1243599"/>
                </a:lnTo>
                <a:lnTo>
                  <a:pt x="3572244" y="1200427"/>
                </a:lnTo>
                <a:lnTo>
                  <a:pt x="3555746" y="1157760"/>
                </a:lnTo>
                <a:lnTo>
                  <a:pt x="3538227" y="1115612"/>
                </a:lnTo>
                <a:lnTo>
                  <a:pt x="3519704" y="1073998"/>
                </a:lnTo>
                <a:lnTo>
                  <a:pt x="3500191" y="1032933"/>
                </a:lnTo>
                <a:lnTo>
                  <a:pt x="3479703" y="992434"/>
                </a:lnTo>
                <a:lnTo>
                  <a:pt x="3458255" y="952514"/>
                </a:lnTo>
                <a:lnTo>
                  <a:pt x="3435864" y="913190"/>
                </a:lnTo>
                <a:lnTo>
                  <a:pt x="3412543" y="874475"/>
                </a:lnTo>
                <a:lnTo>
                  <a:pt x="3388308" y="836387"/>
                </a:lnTo>
                <a:lnTo>
                  <a:pt x="3363175" y="798939"/>
                </a:lnTo>
                <a:lnTo>
                  <a:pt x="3337158" y="762146"/>
                </a:lnTo>
                <a:lnTo>
                  <a:pt x="3310273" y="726025"/>
                </a:lnTo>
                <a:lnTo>
                  <a:pt x="3282534" y="690590"/>
                </a:lnTo>
                <a:lnTo>
                  <a:pt x="3253958" y="655856"/>
                </a:lnTo>
                <a:lnTo>
                  <a:pt x="3224558" y="621839"/>
                </a:lnTo>
                <a:lnTo>
                  <a:pt x="3194351" y="588553"/>
                </a:lnTo>
                <a:lnTo>
                  <a:pt x="3163352" y="556015"/>
                </a:lnTo>
                <a:lnTo>
                  <a:pt x="3131575" y="524238"/>
                </a:lnTo>
                <a:lnTo>
                  <a:pt x="3099036" y="493239"/>
                </a:lnTo>
                <a:lnTo>
                  <a:pt x="3065750" y="463033"/>
                </a:lnTo>
                <a:lnTo>
                  <a:pt x="3031733" y="433634"/>
                </a:lnTo>
                <a:lnTo>
                  <a:pt x="2996999" y="405057"/>
                </a:lnTo>
                <a:lnTo>
                  <a:pt x="2961563" y="377319"/>
                </a:lnTo>
                <a:lnTo>
                  <a:pt x="2925442" y="350434"/>
                </a:lnTo>
                <a:lnTo>
                  <a:pt x="2888649" y="324417"/>
                </a:lnTo>
                <a:lnTo>
                  <a:pt x="2851201" y="299284"/>
                </a:lnTo>
                <a:lnTo>
                  <a:pt x="2813112" y="275050"/>
                </a:lnTo>
                <a:lnTo>
                  <a:pt x="2774397" y="251729"/>
                </a:lnTo>
                <a:lnTo>
                  <a:pt x="2735072" y="229338"/>
                </a:lnTo>
                <a:lnTo>
                  <a:pt x="2695153" y="207891"/>
                </a:lnTo>
                <a:lnTo>
                  <a:pt x="2654653" y="187403"/>
                </a:lnTo>
                <a:lnTo>
                  <a:pt x="2613588" y="167890"/>
                </a:lnTo>
                <a:lnTo>
                  <a:pt x="2571974" y="149367"/>
                </a:lnTo>
                <a:lnTo>
                  <a:pt x="2529826" y="131849"/>
                </a:lnTo>
                <a:lnTo>
                  <a:pt x="2487158" y="115351"/>
                </a:lnTo>
                <a:lnTo>
                  <a:pt x="2443986" y="99888"/>
                </a:lnTo>
                <a:lnTo>
                  <a:pt x="2400326" y="85476"/>
                </a:lnTo>
                <a:lnTo>
                  <a:pt x="2356192" y="72130"/>
                </a:lnTo>
                <a:lnTo>
                  <a:pt x="2311599" y="59864"/>
                </a:lnTo>
                <a:lnTo>
                  <a:pt x="2266563" y="48695"/>
                </a:lnTo>
                <a:lnTo>
                  <a:pt x="2221099" y="38637"/>
                </a:lnTo>
                <a:lnTo>
                  <a:pt x="2175223" y="29705"/>
                </a:lnTo>
                <a:lnTo>
                  <a:pt x="2128948" y="21915"/>
                </a:lnTo>
                <a:lnTo>
                  <a:pt x="2082291" y="15282"/>
                </a:lnTo>
                <a:lnTo>
                  <a:pt x="2035266" y="9821"/>
                </a:lnTo>
                <a:lnTo>
                  <a:pt x="1987890" y="5547"/>
                </a:lnTo>
                <a:lnTo>
                  <a:pt x="1940176" y="2475"/>
                </a:lnTo>
                <a:lnTo>
                  <a:pt x="1892140" y="621"/>
                </a:lnTo>
                <a:lnTo>
                  <a:pt x="1843798" y="0"/>
                </a:lnTo>
                <a:lnTo>
                  <a:pt x="1795456" y="621"/>
                </a:lnTo>
                <a:lnTo>
                  <a:pt x="1747421" y="2475"/>
                </a:lnTo>
                <a:lnTo>
                  <a:pt x="1699707" y="5547"/>
                </a:lnTo>
                <a:lnTo>
                  <a:pt x="1652330" y="9821"/>
                </a:lnTo>
                <a:lnTo>
                  <a:pt x="1605306" y="15282"/>
                </a:lnTo>
                <a:lnTo>
                  <a:pt x="1558648" y="21915"/>
                </a:lnTo>
                <a:lnTo>
                  <a:pt x="1512374" y="29705"/>
                </a:lnTo>
                <a:lnTo>
                  <a:pt x="1466497" y="38637"/>
                </a:lnTo>
                <a:lnTo>
                  <a:pt x="1421033" y="48695"/>
                </a:lnTo>
                <a:lnTo>
                  <a:pt x="1375997" y="59864"/>
                </a:lnTo>
                <a:lnTo>
                  <a:pt x="1331405" y="72130"/>
                </a:lnTo>
                <a:lnTo>
                  <a:pt x="1287271" y="85476"/>
                </a:lnTo>
                <a:lnTo>
                  <a:pt x="1243610" y="99888"/>
                </a:lnTo>
                <a:lnTo>
                  <a:pt x="1200438" y="115351"/>
                </a:lnTo>
                <a:lnTo>
                  <a:pt x="1157771" y="131849"/>
                </a:lnTo>
                <a:lnTo>
                  <a:pt x="1115622" y="149367"/>
                </a:lnTo>
                <a:lnTo>
                  <a:pt x="1074008" y="167890"/>
                </a:lnTo>
                <a:lnTo>
                  <a:pt x="1032944" y="187403"/>
                </a:lnTo>
                <a:lnTo>
                  <a:pt x="992444" y="207891"/>
                </a:lnTo>
                <a:lnTo>
                  <a:pt x="952524" y="229338"/>
                </a:lnTo>
                <a:lnTo>
                  <a:pt x="913199" y="251729"/>
                </a:lnTo>
                <a:lnTo>
                  <a:pt x="874485" y="275050"/>
                </a:lnTo>
                <a:lnTo>
                  <a:pt x="836396" y="299284"/>
                </a:lnTo>
                <a:lnTo>
                  <a:pt x="798947" y="324417"/>
                </a:lnTo>
                <a:lnTo>
                  <a:pt x="762155" y="350434"/>
                </a:lnTo>
                <a:lnTo>
                  <a:pt x="726033" y="377319"/>
                </a:lnTo>
                <a:lnTo>
                  <a:pt x="690598" y="405057"/>
                </a:lnTo>
                <a:lnTo>
                  <a:pt x="655863" y="433634"/>
                </a:lnTo>
                <a:lnTo>
                  <a:pt x="621846" y="463033"/>
                </a:lnTo>
                <a:lnTo>
                  <a:pt x="588560" y="493239"/>
                </a:lnTo>
                <a:lnTo>
                  <a:pt x="556021" y="524238"/>
                </a:lnTo>
                <a:lnTo>
                  <a:pt x="524245" y="556015"/>
                </a:lnTo>
                <a:lnTo>
                  <a:pt x="493245" y="588553"/>
                </a:lnTo>
                <a:lnTo>
                  <a:pt x="463038" y="621839"/>
                </a:lnTo>
                <a:lnTo>
                  <a:pt x="433639" y="655856"/>
                </a:lnTo>
                <a:lnTo>
                  <a:pt x="405062" y="690590"/>
                </a:lnTo>
                <a:lnTo>
                  <a:pt x="377324" y="726025"/>
                </a:lnTo>
                <a:lnTo>
                  <a:pt x="350439" y="762146"/>
                </a:lnTo>
                <a:lnTo>
                  <a:pt x="324422" y="798939"/>
                </a:lnTo>
                <a:lnTo>
                  <a:pt x="299288" y="836387"/>
                </a:lnTo>
                <a:lnTo>
                  <a:pt x="275054" y="874475"/>
                </a:lnTo>
                <a:lnTo>
                  <a:pt x="251733" y="913190"/>
                </a:lnTo>
                <a:lnTo>
                  <a:pt x="229341" y="952514"/>
                </a:lnTo>
                <a:lnTo>
                  <a:pt x="207894" y="992434"/>
                </a:lnTo>
                <a:lnTo>
                  <a:pt x="187406" y="1032933"/>
                </a:lnTo>
                <a:lnTo>
                  <a:pt x="167893" y="1073998"/>
                </a:lnTo>
                <a:lnTo>
                  <a:pt x="149369" y="1115612"/>
                </a:lnTo>
                <a:lnTo>
                  <a:pt x="131851" y="1157760"/>
                </a:lnTo>
                <a:lnTo>
                  <a:pt x="115353" y="1200427"/>
                </a:lnTo>
                <a:lnTo>
                  <a:pt x="99890" y="1243599"/>
                </a:lnTo>
                <a:lnTo>
                  <a:pt x="85477" y="1287259"/>
                </a:lnTo>
                <a:lnTo>
                  <a:pt x="72131" y="1331393"/>
                </a:lnTo>
                <a:lnTo>
                  <a:pt x="59865" y="1375985"/>
                </a:lnTo>
                <a:lnTo>
                  <a:pt x="48696" y="1421021"/>
                </a:lnTo>
                <a:lnTo>
                  <a:pt x="38637" y="1466485"/>
                </a:lnTo>
                <a:lnTo>
                  <a:pt x="29706" y="1512362"/>
                </a:lnTo>
                <a:lnTo>
                  <a:pt x="21916" y="1558636"/>
                </a:lnTo>
                <a:lnTo>
                  <a:pt x="15282" y="1605293"/>
                </a:lnTo>
                <a:lnTo>
                  <a:pt x="9821" y="1652318"/>
                </a:lnTo>
                <a:lnTo>
                  <a:pt x="5547" y="1699694"/>
                </a:lnTo>
                <a:lnTo>
                  <a:pt x="2475" y="1747408"/>
                </a:lnTo>
                <a:lnTo>
                  <a:pt x="621" y="1795443"/>
                </a:lnTo>
                <a:lnTo>
                  <a:pt x="0" y="1843785"/>
                </a:lnTo>
                <a:lnTo>
                  <a:pt x="621" y="1892128"/>
                </a:lnTo>
                <a:lnTo>
                  <a:pt x="2475" y="1940163"/>
                </a:lnTo>
                <a:lnTo>
                  <a:pt x="5547" y="1987877"/>
                </a:lnTo>
                <a:lnTo>
                  <a:pt x="9821" y="2035254"/>
                </a:lnTo>
                <a:lnTo>
                  <a:pt x="15282" y="2082278"/>
                </a:lnTo>
                <a:lnTo>
                  <a:pt x="21916" y="2128935"/>
                </a:lnTo>
                <a:lnTo>
                  <a:pt x="29706" y="2175210"/>
                </a:lnTo>
                <a:lnTo>
                  <a:pt x="38637" y="2221087"/>
                </a:lnTo>
                <a:lnTo>
                  <a:pt x="39457" y="2224789"/>
                </a:lnTo>
              </a:path>
            </a:pathLst>
          </a:custGeom>
          <a:ln w="12700">
            <a:solidFill>
              <a:srgbClr val="ED5837"/>
            </a:solidFill>
          </a:ln>
        </p:spPr>
        <p:txBody>
          <a:bodyPr wrap="square" lIns="0" tIns="0" rIns="0" bIns="0" rtlCol="0"/>
          <a:lstStyle/>
          <a:p>
            <a:endParaRPr/>
          </a:p>
        </p:txBody>
      </p:sp>
      <p:sp>
        <p:nvSpPr>
          <p:cNvPr id="3" name="object 3"/>
          <p:cNvSpPr txBox="1"/>
          <p:nvPr/>
        </p:nvSpPr>
        <p:spPr>
          <a:xfrm>
            <a:off x="1671114" y="1747878"/>
            <a:ext cx="6638290" cy="2485390"/>
          </a:xfrm>
          <a:prstGeom prst="rect">
            <a:avLst/>
          </a:prstGeom>
        </p:spPr>
        <p:txBody>
          <a:bodyPr vert="horz" wrap="square" lIns="0" tIns="12700" rIns="0" bIns="0" rtlCol="0">
            <a:spAutoFit/>
          </a:bodyPr>
          <a:lstStyle/>
          <a:p>
            <a:pPr marL="12700" marR="548640">
              <a:lnSpc>
                <a:spcPct val="113100"/>
              </a:lnSpc>
              <a:spcBef>
                <a:spcPts val="100"/>
              </a:spcBef>
            </a:pPr>
            <a:r>
              <a:rPr sz="1400" spc="-5" dirty="0">
                <a:solidFill>
                  <a:srgbClr val="56575A"/>
                </a:solidFill>
                <a:latin typeface="Aktifo-A-Light"/>
                <a:cs typeface="Aktifo-A-Light"/>
              </a:rPr>
              <a:t>Cumprir </a:t>
            </a:r>
            <a:r>
              <a:rPr sz="1400" dirty="0">
                <a:solidFill>
                  <a:srgbClr val="56575A"/>
                </a:solidFill>
                <a:latin typeface="Aktifo-A-Light"/>
                <a:cs typeface="Aktifo-A-Light"/>
              </a:rPr>
              <a:t>e </a:t>
            </a:r>
            <a:r>
              <a:rPr sz="1400" spc="-10" dirty="0">
                <a:solidFill>
                  <a:srgbClr val="56575A"/>
                </a:solidFill>
                <a:latin typeface="Aktifo-A-Light"/>
                <a:cs typeface="Aktifo-A-Light"/>
              </a:rPr>
              <a:t>fazer </a:t>
            </a:r>
            <a:r>
              <a:rPr sz="1400" spc="-5" dirty="0">
                <a:solidFill>
                  <a:srgbClr val="56575A"/>
                </a:solidFill>
                <a:latin typeface="Aktifo-A-Light"/>
                <a:cs typeface="Aktifo-A-Light"/>
              </a:rPr>
              <a:t>cumprir </a:t>
            </a:r>
            <a:r>
              <a:rPr sz="1400" spc="-10" dirty="0">
                <a:solidFill>
                  <a:srgbClr val="56575A"/>
                </a:solidFill>
                <a:latin typeface="Aktifo-A-Light"/>
                <a:cs typeface="Aktifo-A-Light"/>
              </a:rPr>
              <a:t>este </a:t>
            </a:r>
            <a:r>
              <a:rPr sz="1400" dirty="0">
                <a:solidFill>
                  <a:srgbClr val="56575A"/>
                </a:solidFill>
                <a:latin typeface="Aktifo-A-Light"/>
                <a:cs typeface="Aktifo-A-Light"/>
              </a:rPr>
              <a:t>Código </a:t>
            </a:r>
            <a:r>
              <a:rPr sz="1400" spc="-5" dirty="0">
                <a:solidFill>
                  <a:srgbClr val="56575A"/>
                </a:solidFill>
                <a:latin typeface="Aktifo-A-Light"/>
                <a:cs typeface="Aktifo-A-Light"/>
              </a:rPr>
              <a:t>de </a:t>
            </a:r>
            <a:r>
              <a:rPr sz="1400" dirty="0">
                <a:solidFill>
                  <a:srgbClr val="56575A"/>
                </a:solidFill>
                <a:latin typeface="Aktifo-A-Light"/>
                <a:cs typeface="Aktifo-A-Light"/>
              </a:rPr>
              <a:t>Ética</a:t>
            </a:r>
            <a:r>
              <a:rPr lang="pt-BR" sz="1400" dirty="0">
                <a:solidFill>
                  <a:srgbClr val="56575A"/>
                </a:solidFill>
                <a:latin typeface="Aktifo-A-Light"/>
                <a:cs typeface="Aktifo-A-Light"/>
              </a:rPr>
              <a:t> cultural</a:t>
            </a:r>
            <a:r>
              <a:rPr sz="1400" dirty="0">
                <a:solidFill>
                  <a:srgbClr val="56575A"/>
                </a:solidFill>
                <a:latin typeface="Aktifo-A-Light"/>
                <a:cs typeface="Aktifo-A-Light"/>
              </a:rPr>
              <a:t>, </a:t>
            </a:r>
            <a:r>
              <a:rPr sz="1400" spc="-5" dirty="0">
                <a:solidFill>
                  <a:srgbClr val="56575A"/>
                </a:solidFill>
                <a:latin typeface="Aktifo-A-Light"/>
                <a:cs typeface="Aktifo-A-Light"/>
              </a:rPr>
              <a:t>sendo </a:t>
            </a:r>
            <a:r>
              <a:rPr sz="1400" dirty="0">
                <a:solidFill>
                  <a:srgbClr val="56575A"/>
                </a:solidFill>
                <a:latin typeface="Aktifo-A-Light"/>
                <a:cs typeface="Aktifo-A-Light"/>
              </a:rPr>
              <a:t>cada </a:t>
            </a:r>
            <a:r>
              <a:rPr sz="1400" spc="-5" dirty="0">
                <a:solidFill>
                  <a:srgbClr val="56575A"/>
                </a:solidFill>
                <a:latin typeface="Aktifo-A-Light"/>
                <a:cs typeface="Aktifo-A-Light"/>
              </a:rPr>
              <a:t>profissional </a:t>
            </a:r>
            <a:r>
              <a:rPr sz="1400" spc="-320" dirty="0">
                <a:solidFill>
                  <a:srgbClr val="56575A"/>
                </a:solidFill>
                <a:latin typeface="Aktifo-A-Light"/>
                <a:cs typeface="Aktifo-A-Light"/>
              </a:rPr>
              <a:t> </a:t>
            </a:r>
            <a:r>
              <a:rPr sz="1400" spc="-10" dirty="0">
                <a:solidFill>
                  <a:srgbClr val="56575A"/>
                </a:solidFill>
                <a:latin typeface="Aktifo-A-Light"/>
                <a:cs typeface="Aktifo-A-Light"/>
              </a:rPr>
              <a:t>exemplo</a:t>
            </a:r>
            <a:r>
              <a:rPr sz="1400" spc="-5" dirty="0">
                <a:solidFill>
                  <a:srgbClr val="56575A"/>
                </a:solidFill>
                <a:latin typeface="Aktifo-A-Light"/>
                <a:cs typeface="Aktifo-A-Light"/>
              </a:rPr>
              <a:t> de</a:t>
            </a:r>
            <a:r>
              <a:rPr sz="1400" dirty="0">
                <a:solidFill>
                  <a:srgbClr val="56575A"/>
                </a:solidFill>
                <a:latin typeface="Aktifo-A-Light"/>
                <a:cs typeface="Aktifo-A-Light"/>
              </a:rPr>
              <a:t> </a:t>
            </a:r>
            <a:r>
              <a:rPr sz="1400" spc="-5" dirty="0">
                <a:solidFill>
                  <a:srgbClr val="56575A"/>
                </a:solidFill>
                <a:latin typeface="Aktifo-A-Light"/>
                <a:cs typeface="Aktifo-A-Light"/>
              </a:rPr>
              <a:t>conduta</a:t>
            </a:r>
            <a:r>
              <a:rPr sz="1400" dirty="0">
                <a:solidFill>
                  <a:srgbClr val="56575A"/>
                </a:solidFill>
                <a:latin typeface="Aktifo-A-Light"/>
                <a:cs typeface="Aktifo-A-Light"/>
              </a:rPr>
              <a:t> e </a:t>
            </a:r>
            <a:r>
              <a:rPr sz="1400" spc="-5" dirty="0">
                <a:solidFill>
                  <a:srgbClr val="56575A"/>
                </a:solidFill>
                <a:latin typeface="Aktifo-A-Light"/>
                <a:cs typeface="Aktifo-A-Light"/>
              </a:rPr>
              <a:t>postura</a:t>
            </a:r>
            <a:r>
              <a:rPr sz="1400" dirty="0">
                <a:solidFill>
                  <a:srgbClr val="56575A"/>
                </a:solidFill>
                <a:latin typeface="Aktifo-A-Light"/>
                <a:cs typeface="Aktifo-A-Light"/>
              </a:rPr>
              <a:t> ética.</a:t>
            </a:r>
            <a:endParaRPr sz="1400" dirty="0">
              <a:latin typeface="Aktifo-A-Light"/>
              <a:cs typeface="Aktifo-A-Light"/>
            </a:endParaRPr>
          </a:p>
          <a:p>
            <a:pPr marL="12700" marR="323215">
              <a:lnSpc>
                <a:spcPct val="113100"/>
              </a:lnSpc>
              <a:spcBef>
                <a:spcPts val="1130"/>
              </a:spcBef>
            </a:pPr>
            <a:r>
              <a:rPr sz="1400" dirty="0">
                <a:solidFill>
                  <a:srgbClr val="56575A"/>
                </a:solidFill>
                <a:latin typeface="Aktifo-A-Light"/>
                <a:cs typeface="Aktifo-A-Light"/>
              </a:rPr>
              <a:t>Disseminar o </a:t>
            </a:r>
            <a:r>
              <a:rPr sz="1400" spc="-5" dirty="0">
                <a:solidFill>
                  <a:srgbClr val="56575A"/>
                </a:solidFill>
                <a:latin typeface="Aktifo-A-Light"/>
                <a:cs typeface="Aktifo-A-Light"/>
              </a:rPr>
              <a:t>conhecimento </a:t>
            </a:r>
            <a:r>
              <a:rPr sz="1400" spc="-10" dirty="0">
                <a:solidFill>
                  <a:srgbClr val="56575A"/>
                </a:solidFill>
                <a:latin typeface="Aktifo-A-Light"/>
                <a:cs typeface="Aktifo-A-Light"/>
              </a:rPr>
              <a:t>deste </a:t>
            </a:r>
            <a:r>
              <a:rPr sz="1400" spc="-5" dirty="0">
                <a:solidFill>
                  <a:srgbClr val="56575A"/>
                </a:solidFill>
                <a:latin typeface="Aktifo-A-Light"/>
                <a:cs typeface="Aktifo-A-Light"/>
              </a:rPr>
              <a:t>Código, </a:t>
            </a:r>
            <a:r>
              <a:rPr sz="1400" spc="-10" dirty="0">
                <a:solidFill>
                  <a:srgbClr val="56575A"/>
                </a:solidFill>
                <a:latin typeface="Aktifo-A-Light"/>
                <a:cs typeface="Aktifo-A-Light"/>
              </a:rPr>
              <a:t>orientando </a:t>
            </a:r>
            <a:r>
              <a:rPr sz="1400" spc="-5" dirty="0">
                <a:solidFill>
                  <a:srgbClr val="56575A"/>
                </a:solidFill>
                <a:latin typeface="Aktifo-A-Light"/>
                <a:cs typeface="Aktifo-A-Light"/>
              </a:rPr>
              <a:t>aqueles que </a:t>
            </a:r>
            <a:r>
              <a:rPr sz="1400" dirty="0">
                <a:solidFill>
                  <a:srgbClr val="56575A"/>
                </a:solidFill>
                <a:latin typeface="Aktifo-A-Light"/>
                <a:cs typeface="Aktifo-A-Light"/>
              </a:rPr>
              <a:t> </a:t>
            </a:r>
            <a:r>
              <a:rPr sz="1400" spc="-5" dirty="0">
                <a:solidFill>
                  <a:srgbClr val="56575A"/>
                </a:solidFill>
                <a:latin typeface="Aktifo-A-Light"/>
                <a:cs typeface="Aktifo-A-Light"/>
              </a:rPr>
              <a:t>desconhecem </a:t>
            </a:r>
            <a:r>
              <a:rPr sz="1400" dirty="0">
                <a:solidFill>
                  <a:srgbClr val="56575A"/>
                </a:solidFill>
                <a:latin typeface="Aktifo-A-Light"/>
                <a:cs typeface="Aktifo-A-Light"/>
              </a:rPr>
              <a:t>seu </a:t>
            </a:r>
            <a:r>
              <a:rPr sz="1400" spc="-10" dirty="0">
                <a:solidFill>
                  <a:srgbClr val="56575A"/>
                </a:solidFill>
                <a:latin typeface="Aktifo-A-Light"/>
                <a:cs typeface="Aktifo-A-Light"/>
              </a:rPr>
              <a:t>conteúdo</a:t>
            </a:r>
            <a:r>
              <a:rPr sz="1400" dirty="0">
                <a:solidFill>
                  <a:srgbClr val="56575A"/>
                </a:solidFill>
                <a:latin typeface="Aktifo-A-Light"/>
                <a:cs typeface="Aktifo-A-Light"/>
              </a:rPr>
              <a:t> sobre </a:t>
            </a:r>
            <a:r>
              <a:rPr sz="1400" spc="-5" dirty="0">
                <a:solidFill>
                  <a:srgbClr val="56575A"/>
                </a:solidFill>
                <a:latin typeface="Aktifo-A-Light"/>
                <a:cs typeface="Aktifo-A-Light"/>
              </a:rPr>
              <a:t>situações</a:t>
            </a:r>
            <a:r>
              <a:rPr sz="1400" dirty="0">
                <a:solidFill>
                  <a:srgbClr val="56575A"/>
                </a:solidFill>
                <a:latin typeface="Aktifo-A-Light"/>
                <a:cs typeface="Aktifo-A-Light"/>
              </a:rPr>
              <a:t> ou ações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representem </a:t>
            </a:r>
            <a:r>
              <a:rPr sz="1400" spc="-320" dirty="0">
                <a:solidFill>
                  <a:srgbClr val="56575A"/>
                </a:solidFill>
                <a:latin typeface="Aktifo-A-Light"/>
                <a:cs typeface="Aktifo-A-Light"/>
              </a:rPr>
              <a:t> </a:t>
            </a:r>
            <a:r>
              <a:rPr sz="1400" spc="-15" dirty="0">
                <a:solidFill>
                  <a:srgbClr val="56575A"/>
                </a:solidFill>
                <a:latin typeface="Aktifo-A-Light"/>
                <a:cs typeface="Aktifo-A-Light"/>
              </a:rPr>
              <a:t>eventuais</a:t>
            </a:r>
            <a:r>
              <a:rPr sz="1400" spc="-5" dirty="0">
                <a:solidFill>
                  <a:srgbClr val="56575A"/>
                </a:solidFill>
                <a:latin typeface="Aktifo-A-Light"/>
                <a:cs typeface="Aktifo-A-Light"/>
              </a:rPr>
              <a:t> dúvidas</a:t>
            </a:r>
            <a:r>
              <a:rPr sz="1400" dirty="0">
                <a:solidFill>
                  <a:srgbClr val="56575A"/>
                </a:solidFill>
                <a:latin typeface="Aktifo-A-Light"/>
                <a:cs typeface="Aktifo-A-Light"/>
              </a:rPr>
              <a:t> ou </a:t>
            </a:r>
            <a:r>
              <a:rPr sz="1400" spc="-5" dirty="0">
                <a:solidFill>
                  <a:srgbClr val="56575A"/>
                </a:solidFill>
                <a:latin typeface="Aktifo-A-Light"/>
                <a:cs typeface="Aktifo-A-Light"/>
              </a:rPr>
              <a:t>dilemas</a:t>
            </a:r>
            <a:r>
              <a:rPr sz="1400" dirty="0">
                <a:solidFill>
                  <a:srgbClr val="56575A"/>
                </a:solidFill>
                <a:latin typeface="Aktifo-A-Light"/>
                <a:cs typeface="Aktifo-A-Light"/>
              </a:rPr>
              <a:t> éticos.</a:t>
            </a:r>
            <a:endParaRPr sz="1400" dirty="0">
              <a:latin typeface="Aktifo-A-Light"/>
              <a:cs typeface="Aktifo-A-Light"/>
            </a:endParaRPr>
          </a:p>
          <a:p>
            <a:pPr marL="12700" marR="5080">
              <a:lnSpc>
                <a:spcPct val="113100"/>
              </a:lnSpc>
              <a:spcBef>
                <a:spcPts val="1135"/>
              </a:spcBef>
            </a:pPr>
            <a:r>
              <a:rPr sz="1400" spc="-10" dirty="0">
                <a:solidFill>
                  <a:srgbClr val="56575A"/>
                </a:solidFill>
                <a:latin typeface="Aktifo-A-Light"/>
                <a:cs typeface="Aktifo-A-Light"/>
              </a:rPr>
              <a:t>Manter</a:t>
            </a:r>
            <a:r>
              <a:rPr sz="1400" spc="5" dirty="0">
                <a:solidFill>
                  <a:srgbClr val="56575A"/>
                </a:solidFill>
                <a:latin typeface="Aktifo-A-Light"/>
                <a:cs typeface="Aktifo-A-Light"/>
              </a:rPr>
              <a:t> </a:t>
            </a:r>
            <a:r>
              <a:rPr sz="1400" dirty="0">
                <a:solidFill>
                  <a:srgbClr val="56575A"/>
                </a:solidFill>
                <a:latin typeface="Aktifo-A-Light"/>
                <a:cs typeface="Aktifo-A-Light"/>
              </a:rPr>
              <a:t>uma</a:t>
            </a:r>
            <a:r>
              <a:rPr sz="1400" spc="5" dirty="0">
                <a:solidFill>
                  <a:srgbClr val="56575A"/>
                </a:solidFill>
                <a:latin typeface="Aktifo-A-Light"/>
                <a:cs typeface="Aktifo-A-Light"/>
              </a:rPr>
              <a:t> </a:t>
            </a:r>
            <a:r>
              <a:rPr sz="1400" spc="-5" dirty="0">
                <a:solidFill>
                  <a:srgbClr val="56575A"/>
                </a:solidFill>
                <a:latin typeface="Aktifo-A-Light"/>
                <a:cs typeface="Aktifo-A-Light"/>
              </a:rPr>
              <a:t>relação</a:t>
            </a:r>
            <a:r>
              <a:rPr sz="1400" spc="5" dirty="0">
                <a:solidFill>
                  <a:srgbClr val="56575A"/>
                </a:solidFill>
                <a:latin typeface="Aktifo-A-Light"/>
                <a:cs typeface="Aktifo-A-Light"/>
              </a:rPr>
              <a:t> </a:t>
            </a:r>
            <a:r>
              <a:rPr sz="1400" spc="-10" dirty="0">
                <a:solidFill>
                  <a:srgbClr val="56575A"/>
                </a:solidFill>
                <a:latin typeface="Aktifo-A-Light"/>
                <a:cs typeface="Aktifo-A-Light"/>
              </a:rPr>
              <a:t>transparente</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10" dirty="0">
                <a:solidFill>
                  <a:srgbClr val="56575A"/>
                </a:solidFill>
                <a:latin typeface="Aktifo-A-Light"/>
                <a:cs typeface="Aktifo-A-Light"/>
              </a:rPr>
              <a:t>respeito</a:t>
            </a:r>
            <a:r>
              <a:rPr sz="1400" spc="5" dirty="0">
                <a:solidFill>
                  <a:srgbClr val="56575A"/>
                </a:solidFill>
                <a:latin typeface="Aktifo-A-Light"/>
                <a:cs typeface="Aktifo-A-Light"/>
              </a:rPr>
              <a:t> </a:t>
            </a:r>
            <a:r>
              <a:rPr sz="1400" dirty="0">
                <a:solidFill>
                  <a:srgbClr val="56575A"/>
                </a:solidFill>
                <a:latin typeface="Aktifo-A-Light"/>
                <a:cs typeface="Aktifo-A-Light"/>
              </a:rPr>
              <a:t>com</a:t>
            </a:r>
            <a:r>
              <a:rPr sz="1400" spc="5" dirty="0">
                <a:solidFill>
                  <a:srgbClr val="56575A"/>
                </a:solidFill>
                <a:latin typeface="Aktifo-A-Light"/>
                <a:cs typeface="Aktifo-A-Light"/>
              </a:rPr>
              <a:t> </a:t>
            </a:r>
            <a:r>
              <a:rPr sz="1400" spc="-5" dirty="0">
                <a:solidFill>
                  <a:srgbClr val="56575A"/>
                </a:solidFill>
                <a:latin typeface="Aktifo-A-Light"/>
                <a:cs typeface="Aktifo-A-Light"/>
              </a:rPr>
              <a:t>colaboradores,</a:t>
            </a:r>
            <a:r>
              <a:rPr sz="1400" spc="-65" dirty="0">
                <a:solidFill>
                  <a:srgbClr val="56575A"/>
                </a:solidFill>
                <a:latin typeface="Aktifo-A-Light"/>
                <a:cs typeface="Aktifo-A-Light"/>
              </a:rPr>
              <a:t> </a:t>
            </a:r>
            <a:r>
              <a:rPr sz="1400" spc="-10" dirty="0">
                <a:solidFill>
                  <a:srgbClr val="56575A"/>
                </a:solidFill>
                <a:latin typeface="Aktifo-A-Light"/>
                <a:cs typeface="Aktifo-A-Light"/>
              </a:rPr>
              <a:t>clientes, </a:t>
            </a:r>
            <a:r>
              <a:rPr sz="1400" spc="-315" dirty="0">
                <a:solidFill>
                  <a:srgbClr val="56575A"/>
                </a:solidFill>
                <a:latin typeface="Aktifo-A-Light"/>
                <a:cs typeface="Aktifo-A-Light"/>
              </a:rPr>
              <a:t> </a:t>
            </a:r>
            <a:r>
              <a:rPr sz="1400" spc="-5" dirty="0">
                <a:solidFill>
                  <a:srgbClr val="56575A"/>
                </a:solidFill>
                <a:latin typeface="Aktifo-A-Light"/>
                <a:cs typeface="Aktifo-A-Light"/>
              </a:rPr>
              <a:t>parceiros </a:t>
            </a:r>
            <a:r>
              <a:rPr sz="1400" dirty="0">
                <a:solidFill>
                  <a:srgbClr val="56575A"/>
                </a:solidFill>
                <a:latin typeface="Aktifo-A-Light"/>
                <a:cs typeface="Aktifo-A-Light"/>
              </a:rPr>
              <a:t>e </a:t>
            </a:r>
            <a:r>
              <a:rPr sz="1400" spc="-5" dirty="0">
                <a:solidFill>
                  <a:srgbClr val="56575A"/>
                </a:solidFill>
                <a:latin typeface="Aktifo-A-Light"/>
                <a:cs typeface="Aktifo-A-Light"/>
              </a:rPr>
              <a:t>acionistas, oferecendo informações </a:t>
            </a:r>
            <a:r>
              <a:rPr sz="1400" spc="-15" dirty="0">
                <a:solidFill>
                  <a:srgbClr val="56575A"/>
                </a:solidFill>
                <a:latin typeface="Aktifo-A-Light"/>
                <a:cs typeface="Aktifo-A-Light"/>
              </a:rPr>
              <a:t>relevantes </a:t>
            </a:r>
            <a:r>
              <a:rPr sz="1400" dirty="0">
                <a:solidFill>
                  <a:srgbClr val="56575A"/>
                </a:solidFill>
                <a:latin typeface="Aktifo-A-Light"/>
                <a:cs typeface="Aktifo-A-Light"/>
              </a:rPr>
              <a:t>ao </a:t>
            </a:r>
            <a:r>
              <a:rPr sz="1400" spc="-5" dirty="0">
                <a:solidFill>
                  <a:srgbClr val="56575A"/>
                </a:solidFill>
                <a:latin typeface="Aktifo-A-Light"/>
                <a:cs typeface="Aktifo-A-Light"/>
              </a:rPr>
              <a:t>negócio </a:t>
            </a:r>
            <a:r>
              <a:rPr sz="1400" dirty="0">
                <a:solidFill>
                  <a:srgbClr val="56575A"/>
                </a:solidFill>
                <a:latin typeface="Aktifo-A-Light"/>
                <a:cs typeface="Aktifo-A-Light"/>
              </a:rPr>
              <a:t> </a:t>
            </a:r>
            <a:r>
              <a:rPr sz="1400" spc="-15" dirty="0">
                <a:solidFill>
                  <a:srgbClr val="56575A"/>
                </a:solidFill>
                <a:latin typeface="Aktifo-A-Light"/>
                <a:cs typeface="Aktifo-A-Light"/>
              </a:rPr>
              <a:t>através </a:t>
            </a:r>
            <a:r>
              <a:rPr sz="1400" spc="-5" dirty="0">
                <a:solidFill>
                  <a:srgbClr val="56575A"/>
                </a:solidFill>
                <a:latin typeface="Aktifo-A-Light"/>
                <a:cs typeface="Aktifo-A-Light"/>
              </a:rPr>
              <a:t>de </a:t>
            </a:r>
            <a:r>
              <a:rPr sz="1400" dirty="0">
                <a:solidFill>
                  <a:srgbClr val="56575A"/>
                </a:solidFill>
                <a:latin typeface="Aktifo-A-Light"/>
                <a:cs typeface="Aktifo-A-Light"/>
              </a:rPr>
              <a:t>canais </a:t>
            </a:r>
            <a:r>
              <a:rPr sz="1400" spc="-5" dirty="0">
                <a:solidFill>
                  <a:srgbClr val="56575A"/>
                </a:solidFill>
                <a:latin typeface="Aktifo-A-Light"/>
                <a:cs typeface="Aktifo-A-Light"/>
              </a:rPr>
              <a:t>de comunicação </a:t>
            </a:r>
            <a:r>
              <a:rPr sz="1400" dirty="0">
                <a:solidFill>
                  <a:srgbClr val="56575A"/>
                </a:solidFill>
                <a:latin typeface="Aktifo-A-Light"/>
                <a:cs typeface="Aktifo-A-Light"/>
              </a:rPr>
              <a:t>acessíveis </a:t>
            </a:r>
            <a:r>
              <a:rPr sz="1400" spc="-5" dirty="0">
                <a:solidFill>
                  <a:srgbClr val="56575A"/>
                </a:solidFill>
                <a:latin typeface="Aktifo-A-Light"/>
                <a:cs typeface="Aktifo-A-Light"/>
              </a:rPr>
              <a:t>(internos, de relacionamento </a:t>
            </a:r>
            <a:r>
              <a:rPr sz="1400" dirty="0">
                <a:solidFill>
                  <a:srgbClr val="56575A"/>
                </a:solidFill>
                <a:latin typeface="Aktifo-A-Light"/>
                <a:cs typeface="Aktifo-A-Light"/>
              </a:rPr>
              <a:t> com</a:t>
            </a:r>
            <a:r>
              <a:rPr sz="1400" spc="-5" dirty="0">
                <a:solidFill>
                  <a:srgbClr val="56575A"/>
                </a:solidFill>
                <a:latin typeface="Aktifo-A-Light"/>
                <a:cs typeface="Aktifo-A-Light"/>
              </a:rPr>
              <a:t> </a:t>
            </a:r>
            <a:r>
              <a:rPr sz="1400" spc="-10" dirty="0">
                <a:solidFill>
                  <a:srgbClr val="56575A"/>
                </a:solidFill>
                <a:latin typeface="Aktifo-A-Light"/>
                <a:cs typeface="Aktifo-A-Light"/>
              </a:rPr>
              <a:t>clientes</a:t>
            </a:r>
            <a:r>
              <a:rPr sz="1400" dirty="0">
                <a:solidFill>
                  <a:srgbClr val="56575A"/>
                </a:solidFill>
                <a:latin typeface="Aktifo-A-Light"/>
                <a:cs typeface="Aktifo-A-Light"/>
              </a:rPr>
              <a:t> e </a:t>
            </a:r>
            <a:r>
              <a:rPr sz="1400" spc="-10" dirty="0">
                <a:solidFill>
                  <a:srgbClr val="56575A"/>
                </a:solidFill>
                <a:latin typeface="Aktifo-A-Light"/>
                <a:cs typeface="Aktifo-A-Light"/>
              </a:rPr>
              <a:t>fornecedores).</a:t>
            </a:r>
            <a:endParaRPr sz="1400" dirty="0">
              <a:latin typeface="Aktifo-A-Light"/>
              <a:cs typeface="Aktifo-A-Light"/>
            </a:endParaRPr>
          </a:p>
        </p:txBody>
      </p:sp>
      <p:pic>
        <p:nvPicPr>
          <p:cNvPr id="4" name="object 4"/>
          <p:cNvPicPr/>
          <p:nvPr/>
        </p:nvPicPr>
        <p:blipFill>
          <a:blip r:embed="rId2" cstate="print"/>
          <a:stretch>
            <a:fillRect/>
          </a:stretch>
        </p:blipFill>
        <p:spPr>
          <a:xfrm>
            <a:off x="1188067" y="1784925"/>
            <a:ext cx="220548" cy="220548"/>
          </a:xfrm>
          <a:prstGeom prst="rect">
            <a:avLst/>
          </a:prstGeom>
        </p:spPr>
      </p:pic>
      <p:pic>
        <p:nvPicPr>
          <p:cNvPr id="5" name="object 5"/>
          <p:cNvPicPr/>
          <p:nvPr/>
        </p:nvPicPr>
        <p:blipFill>
          <a:blip r:embed="rId3" cstate="print"/>
          <a:stretch>
            <a:fillRect/>
          </a:stretch>
        </p:blipFill>
        <p:spPr>
          <a:xfrm>
            <a:off x="1188067" y="2426224"/>
            <a:ext cx="220548" cy="220548"/>
          </a:xfrm>
          <a:prstGeom prst="rect">
            <a:avLst/>
          </a:prstGeom>
        </p:spPr>
      </p:pic>
      <p:pic>
        <p:nvPicPr>
          <p:cNvPr id="6" name="object 6"/>
          <p:cNvPicPr/>
          <p:nvPr/>
        </p:nvPicPr>
        <p:blipFill>
          <a:blip r:embed="rId2" cstate="print"/>
          <a:stretch>
            <a:fillRect/>
          </a:stretch>
        </p:blipFill>
        <p:spPr>
          <a:xfrm>
            <a:off x="1188067" y="3295025"/>
            <a:ext cx="220548" cy="220548"/>
          </a:xfrm>
          <a:prstGeom prst="rect">
            <a:avLst/>
          </a:prstGeom>
        </p:spPr>
      </p:pic>
      <p:sp>
        <p:nvSpPr>
          <p:cNvPr id="7" name="object 7"/>
          <p:cNvSpPr/>
          <p:nvPr/>
        </p:nvSpPr>
        <p:spPr>
          <a:xfrm>
            <a:off x="8556349" y="4191060"/>
            <a:ext cx="1941195" cy="1941195"/>
          </a:xfrm>
          <a:custGeom>
            <a:avLst/>
            <a:gdLst/>
            <a:ahLst/>
            <a:cxnLst/>
            <a:rect l="l" t="t" r="r" b="b"/>
            <a:pathLst>
              <a:path w="1941195" h="1941195">
                <a:moveTo>
                  <a:pt x="970419" y="1940839"/>
                </a:moveTo>
                <a:lnTo>
                  <a:pt x="1018853" y="1939651"/>
                </a:lnTo>
                <a:lnTo>
                  <a:pt x="1066673" y="1936126"/>
                </a:lnTo>
                <a:lnTo>
                  <a:pt x="1113822" y="1930317"/>
                </a:lnTo>
                <a:lnTo>
                  <a:pt x="1160245" y="1922282"/>
                </a:lnTo>
                <a:lnTo>
                  <a:pt x="1205886" y="1912075"/>
                </a:lnTo>
                <a:lnTo>
                  <a:pt x="1250691" y="1899753"/>
                </a:lnTo>
                <a:lnTo>
                  <a:pt x="1294603" y="1885370"/>
                </a:lnTo>
                <a:lnTo>
                  <a:pt x="1337566" y="1868983"/>
                </a:lnTo>
                <a:lnTo>
                  <a:pt x="1379526" y="1850646"/>
                </a:lnTo>
                <a:lnTo>
                  <a:pt x="1420426" y="1830417"/>
                </a:lnTo>
                <a:lnTo>
                  <a:pt x="1460211" y="1808349"/>
                </a:lnTo>
                <a:lnTo>
                  <a:pt x="1498825" y="1784499"/>
                </a:lnTo>
                <a:lnTo>
                  <a:pt x="1536213" y="1758923"/>
                </a:lnTo>
                <a:lnTo>
                  <a:pt x="1572319" y="1731676"/>
                </a:lnTo>
                <a:lnTo>
                  <a:pt x="1607088" y="1702813"/>
                </a:lnTo>
                <a:lnTo>
                  <a:pt x="1640463" y="1672390"/>
                </a:lnTo>
                <a:lnTo>
                  <a:pt x="1672390" y="1640463"/>
                </a:lnTo>
                <a:lnTo>
                  <a:pt x="1702813" y="1607088"/>
                </a:lnTo>
                <a:lnTo>
                  <a:pt x="1731676" y="1572319"/>
                </a:lnTo>
                <a:lnTo>
                  <a:pt x="1758923" y="1536213"/>
                </a:lnTo>
                <a:lnTo>
                  <a:pt x="1784499" y="1498825"/>
                </a:lnTo>
                <a:lnTo>
                  <a:pt x="1808349" y="1460211"/>
                </a:lnTo>
                <a:lnTo>
                  <a:pt x="1830417" y="1420426"/>
                </a:lnTo>
                <a:lnTo>
                  <a:pt x="1850646" y="1379526"/>
                </a:lnTo>
                <a:lnTo>
                  <a:pt x="1868983" y="1337566"/>
                </a:lnTo>
                <a:lnTo>
                  <a:pt x="1885370" y="1294603"/>
                </a:lnTo>
                <a:lnTo>
                  <a:pt x="1899753" y="1250691"/>
                </a:lnTo>
                <a:lnTo>
                  <a:pt x="1912075" y="1205886"/>
                </a:lnTo>
                <a:lnTo>
                  <a:pt x="1922282" y="1160245"/>
                </a:lnTo>
                <a:lnTo>
                  <a:pt x="1930317" y="1113822"/>
                </a:lnTo>
                <a:lnTo>
                  <a:pt x="1936126" y="1066673"/>
                </a:lnTo>
                <a:lnTo>
                  <a:pt x="1939651" y="1018853"/>
                </a:lnTo>
                <a:lnTo>
                  <a:pt x="1940839" y="970419"/>
                </a:lnTo>
                <a:lnTo>
                  <a:pt x="1939651" y="921986"/>
                </a:lnTo>
                <a:lnTo>
                  <a:pt x="1936126" y="874168"/>
                </a:lnTo>
                <a:lnTo>
                  <a:pt x="1930317" y="827019"/>
                </a:lnTo>
                <a:lnTo>
                  <a:pt x="1922282" y="780597"/>
                </a:lnTo>
                <a:lnTo>
                  <a:pt x="1912075" y="734956"/>
                </a:lnTo>
                <a:lnTo>
                  <a:pt x="1899753" y="690152"/>
                </a:lnTo>
                <a:lnTo>
                  <a:pt x="1885370" y="646241"/>
                </a:lnTo>
                <a:lnTo>
                  <a:pt x="1868983" y="603278"/>
                </a:lnTo>
                <a:lnTo>
                  <a:pt x="1850646" y="561318"/>
                </a:lnTo>
                <a:lnTo>
                  <a:pt x="1830417" y="520418"/>
                </a:lnTo>
                <a:lnTo>
                  <a:pt x="1808349" y="480633"/>
                </a:lnTo>
                <a:lnTo>
                  <a:pt x="1784499" y="442019"/>
                </a:lnTo>
                <a:lnTo>
                  <a:pt x="1758923" y="404631"/>
                </a:lnTo>
                <a:lnTo>
                  <a:pt x="1731676" y="368525"/>
                </a:lnTo>
                <a:lnTo>
                  <a:pt x="1702813" y="333756"/>
                </a:lnTo>
                <a:lnTo>
                  <a:pt x="1672390" y="300380"/>
                </a:lnTo>
                <a:lnTo>
                  <a:pt x="1640463" y="268453"/>
                </a:lnTo>
                <a:lnTo>
                  <a:pt x="1607088" y="238030"/>
                </a:lnTo>
                <a:lnTo>
                  <a:pt x="1572319" y="209167"/>
                </a:lnTo>
                <a:lnTo>
                  <a:pt x="1536213" y="181919"/>
                </a:lnTo>
                <a:lnTo>
                  <a:pt x="1498825" y="156342"/>
                </a:lnTo>
                <a:lnTo>
                  <a:pt x="1460211" y="132492"/>
                </a:lnTo>
                <a:lnTo>
                  <a:pt x="1420426" y="110424"/>
                </a:lnTo>
                <a:lnTo>
                  <a:pt x="1379526" y="90194"/>
                </a:lnTo>
                <a:lnTo>
                  <a:pt x="1337566" y="71857"/>
                </a:lnTo>
                <a:lnTo>
                  <a:pt x="1294603" y="55470"/>
                </a:lnTo>
                <a:lnTo>
                  <a:pt x="1250691" y="41087"/>
                </a:lnTo>
                <a:lnTo>
                  <a:pt x="1205886" y="28764"/>
                </a:lnTo>
                <a:lnTo>
                  <a:pt x="1160245" y="18557"/>
                </a:lnTo>
                <a:lnTo>
                  <a:pt x="1113822" y="10522"/>
                </a:lnTo>
                <a:lnTo>
                  <a:pt x="1066673" y="4713"/>
                </a:lnTo>
                <a:lnTo>
                  <a:pt x="1018853" y="1187"/>
                </a:lnTo>
                <a:lnTo>
                  <a:pt x="970419" y="0"/>
                </a:lnTo>
                <a:lnTo>
                  <a:pt x="921985" y="1187"/>
                </a:lnTo>
                <a:lnTo>
                  <a:pt x="874166" y="4713"/>
                </a:lnTo>
                <a:lnTo>
                  <a:pt x="827017" y="10522"/>
                </a:lnTo>
                <a:lnTo>
                  <a:pt x="780594" y="18557"/>
                </a:lnTo>
                <a:lnTo>
                  <a:pt x="734952" y="28764"/>
                </a:lnTo>
                <a:lnTo>
                  <a:pt x="690147" y="41087"/>
                </a:lnTo>
                <a:lnTo>
                  <a:pt x="646236" y="55470"/>
                </a:lnTo>
                <a:lnTo>
                  <a:pt x="603272" y="71857"/>
                </a:lnTo>
                <a:lnTo>
                  <a:pt x="561313" y="90194"/>
                </a:lnTo>
                <a:lnTo>
                  <a:pt x="520413" y="110424"/>
                </a:lnTo>
                <a:lnTo>
                  <a:pt x="480628" y="132492"/>
                </a:lnTo>
                <a:lnTo>
                  <a:pt x="442013" y="156342"/>
                </a:lnTo>
                <a:lnTo>
                  <a:pt x="404625" y="181919"/>
                </a:lnTo>
                <a:lnTo>
                  <a:pt x="368519" y="209167"/>
                </a:lnTo>
                <a:lnTo>
                  <a:pt x="333751" y="238030"/>
                </a:lnTo>
                <a:lnTo>
                  <a:pt x="300375" y="268453"/>
                </a:lnTo>
                <a:lnTo>
                  <a:pt x="268448" y="300380"/>
                </a:lnTo>
                <a:lnTo>
                  <a:pt x="238026" y="333756"/>
                </a:lnTo>
                <a:lnTo>
                  <a:pt x="209163" y="368525"/>
                </a:lnTo>
                <a:lnTo>
                  <a:pt x="181915" y="404631"/>
                </a:lnTo>
                <a:lnTo>
                  <a:pt x="156339" y="442019"/>
                </a:lnTo>
                <a:lnTo>
                  <a:pt x="132489" y="480633"/>
                </a:lnTo>
                <a:lnTo>
                  <a:pt x="110422" y="520418"/>
                </a:lnTo>
                <a:lnTo>
                  <a:pt x="90192" y="561318"/>
                </a:lnTo>
                <a:lnTo>
                  <a:pt x="71856" y="603278"/>
                </a:lnTo>
                <a:lnTo>
                  <a:pt x="55468" y="646241"/>
                </a:lnTo>
                <a:lnTo>
                  <a:pt x="41086" y="690152"/>
                </a:lnTo>
                <a:lnTo>
                  <a:pt x="28763" y="734956"/>
                </a:lnTo>
                <a:lnTo>
                  <a:pt x="18557" y="780597"/>
                </a:lnTo>
                <a:lnTo>
                  <a:pt x="10521" y="827019"/>
                </a:lnTo>
                <a:lnTo>
                  <a:pt x="4713" y="874168"/>
                </a:lnTo>
                <a:lnTo>
                  <a:pt x="1187" y="921986"/>
                </a:lnTo>
                <a:lnTo>
                  <a:pt x="0" y="970419"/>
                </a:lnTo>
                <a:lnTo>
                  <a:pt x="1187" y="1018853"/>
                </a:lnTo>
                <a:lnTo>
                  <a:pt x="4713" y="1066673"/>
                </a:lnTo>
                <a:lnTo>
                  <a:pt x="10521" y="1113822"/>
                </a:lnTo>
                <a:lnTo>
                  <a:pt x="18557" y="1160245"/>
                </a:lnTo>
                <a:lnTo>
                  <a:pt x="28763" y="1205886"/>
                </a:lnTo>
                <a:lnTo>
                  <a:pt x="41086" y="1250691"/>
                </a:lnTo>
                <a:lnTo>
                  <a:pt x="55468" y="1294603"/>
                </a:lnTo>
                <a:lnTo>
                  <a:pt x="71856" y="1337566"/>
                </a:lnTo>
                <a:lnTo>
                  <a:pt x="90192" y="1379526"/>
                </a:lnTo>
                <a:lnTo>
                  <a:pt x="110422" y="1420426"/>
                </a:lnTo>
                <a:lnTo>
                  <a:pt x="132489" y="1460211"/>
                </a:lnTo>
                <a:lnTo>
                  <a:pt x="156339" y="1498825"/>
                </a:lnTo>
                <a:lnTo>
                  <a:pt x="181915" y="1536213"/>
                </a:lnTo>
                <a:lnTo>
                  <a:pt x="209163" y="1572319"/>
                </a:lnTo>
                <a:lnTo>
                  <a:pt x="238026" y="1607088"/>
                </a:lnTo>
                <a:lnTo>
                  <a:pt x="268448" y="1640463"/>
                </a:lnTo>
                <a:lnTo>
                  <a:pt x="300375" y="1672390"/>
                </a:lnTo>
                <a:lnTo>
                  <a:pt x="333751" y="1702813"/>
                </a:lnTo>
                <a:lnTo>
                  <a:pt x="368519" y="1731676"/>
                </a:lnTo>
                <a:lnTo>
                  <a:pt x="404625" y="1758923"/>
                </a:lnTo>
                <a:lnTo>
                  <a:pt x="442013" y="1784499"/>
                </a:lnTo>
                <a:lnTo>
                  <a:pt x="480628" y="1808349"/>
                </a:lnTo>
                <a:lnTo>
                  <a:pt x="520413" y="1830417"/>
                </a:lnTo>
                <a:lnTo>
                  <a:pt x="561313" y="1850646"/>
                </a:lnTo>
                <a:lnTo>
                  <a:pt x="603272" y="1868983"/>
                </a:lnTo>
                <a:lnTo>
                  <a:pt x="646236" y="1885370"/>
                </a:lnTo>
                <a:lnTo>
                  <a:pt x="690147" y="1899753"/>
                </a:lnTo>
                <a:lnTo>
                  <a:pt x="734952" y="1912075"/>
                </a:lnTo>
                <a:lnTo>
                  <a:pt x="780594" y="1922282"/>
                </a:lnTo>
                <a:lnTo>
                  <a:pt x="827017" y="1930317"/>
                </a:lnTo>
                <a:lnTo>
                  <a:pt x="874166" y="1936126"/>
                </a:lnTo>
                <a:lnTo>
                  <a:pt x="921985" y="1939651"/>
                </a:lnTo>
                <a:lnTo>
                  <a:pt x="970419" y="1940839"/>
                </a:lnTo>
                <a:close/>
              </a:path>
            </a:pathLst>
          </a:custGeom>
          <a:ln w="12700">
            <a:solidFill>
              <a:srgbClr val="F0782E"/>
            </a:solidFill>
          </a:ln>
        </p:spPr>
        <p:txBody>
          <a:bodyPr wrap="square" lIns="0" tIns="0" rIns="0" bIns="0" rtlCol="0"/>
          <a:lstStyle/>
          <a:p>
            <a:endParaRPr/>
          </a:p>
        </p:txBody>
      </p:sp>
      <p:sp>
        <p:nvSpPr>
          <p:cNvPr id="8" name="object 8"/>
          <p:cNvSpPr txBox="1"/>
          <p:nvPr/>
        </p:nvSpPr>
        <p:spPr>
          <a:xfrm>
            <a:off x="480900" y="7069680"/>
            <a:ext cx="31131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16</a:t>
            </a:fld>
            <a:r>
              <a:rPr sz="800" dirty="0">
                <a:solidFill>
                  <a:srgbClr val="F0782E"/>
                </a:solidFill>
                <a:latin typeface="Aktifo-A-Light"/>
                <a:cs typeface="Aktifo-A-Light"/>
              </a:rPr>
              <a:t>  </a:t>
            </a:r>
            <a:r>
              <a:rPr sz="800" spc="125" dirty="0">
                <a:solidFill>
                  <a:srgbClr val="F0782E"/>
                </a:solidFill>
                <a:latin typeface="Aktifo-A-Light"/>
                <a:cs typeface="Aktifo-A-Light"/>
              </a:rPr>
              <a:t> </a:t>
            </a:r>
            <a:r>
              <a:rPr sz="800" dirty="0">
                <a:solidFill>
                  <a:srgbClr val="F0782E"/>
                </a:solidFill>
                <a:latin typeface="Aktifo-A-Light"/>
                <a:cs typeface="Aktifo-A-Light"/>
              </a:rPr>
              <a:t>|  </a:t>
            </a:r>
            <a:r>
              <a:rPr sz="800" spc="18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É nosso</a:t>
            </a:r>
            <a:r>
              <a:rPr sz="800" spc="-5" dirty="0">
                <a:solidFill>
                  <a:srgbClr val="56575A"/>
                </a:solidFill>
                <a:latin typeface="Aktifo-A-Light"/>
                <a:cs typeface="Aktifo-A-Light"/>
              </a:rPr>
              <a:t> </a:t>
            </a:r>
            <a:r>
              <a:rPr sz="800" spc="-10" dirty="0">
                <a:solidFill>
                  <a:srgbClr val="56575A"/>
                </a:solidFill>
                <a:latin typeface="Aktifo-A-Light"/>
                <a:cs typeface="Aktifo-A-Light"/>
              </a:rPr>
              <a:t>dever</a:t>
            </a:r>
            <a:endParaRPr sz="800" dirty="0">
              <a:latin typeface="Aktifo-A-Light"/>
              <a:cs typeface="Aktifo-A-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747878"/>
            <a:ext cx="7531734" cy="4750435"/>
          </a:xfrm>
          <a:prstGeom prst="rect">
            <a:avLst/>
          </a:prstGeom>
        </p:spPr>
        <p:txBody>
          <a:bodyPr vert="horz" wrap="square" lIns="0" tIns="12700" rIns="0" bIns="0" rtlCol="0">
            <a:spAutoFit/>
          </a:bodyPr>
          <a:lstStyle/>
          <a:p>
            <a:pPr marL="12700" marR="274320">
              <a:lnSpc>
                <a:spcPct val="113100"/>
              </a:lnSpc>
              <a:spcBef>
                <a:spcPts val="100"/>
              </a:spcBef>
            </a:pPr>
            <a:r>
              <a:rPr sz="1400" dirty="0">
                <a:solidFill>
                  <a:srgbClr val="56575A"/>
                </a:solidFill>
                <a:latin typeface="Aktifo-A-Light"/>
                <a:cs typeface="Aktifo-A-Light"/>
              </a:rPr>
              <a:t>Comunicar</a:t>
            </a:r>
            <a:r>
              <a:rPr sz="1400" spc="-5" dirty="0">
                <a:solidFill>
                  <a:srgbClr val="56575A"/>
                </a:solidFill>
                <a:latin typeface="Aktifo-A-Light"/>
                <a:cs typeface="Aktifo-A-Light"/>
              </a:rPr>
              <a:t> </a:t>
            </a:r>
            <a:r>
              <a:rPr sz="1400" dirty="0">
                <a:solidFill>
                  <a:srgbClr val="56575A"/>
                </a:solidFill>
                <a:latin typeface="Aktifo-A-Light"/>
                <a:cs typeface="Aktifo-A-Light"/>
              </a:rPr>
              <a:t>a </a:t>
            </a:r>
            <a:r>
              <a:rPr sz="1400" spc="-10" dirty="0">
                <a:solidFill>
                  <a:srgbClr val="56575A"/>
                </a:solidFill>
                <a:latin typeface="Aktifo-A-Light"/>
                <a:cs typeface="Aktifo-A-Light"/>
              </a:rPr>
              <a:t>existência</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casos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descumprimento</a:t>
            </a:r>
            <a:r>
              <a:rPr sz="1400" dirty="0">
                <a:solidFill>
                  <a:srgbClr val="56575A"/>
                </a:solidFill>
                <a:latin typeface="Aktifo-A-Light"/>
                <a:cs typeface="Aktifo-A-Light"/>
              </a:rPr>
              <a:t> das normas aqui </a:t>
            </a:r>
            <a:r>
              <a:rPr sz="1400" spc="-10" dirty="0">
                <a:solidFill>
                  <a:srgbClr val="56575A"/>
                </a:solidFill>
                <a:latin typeface="Aktifo-A-Light"/>
                <a:cs typeface="Aktifo-A-Light"/>
              </a:rPr>
              <a:t>descritas</a:t>
            </a:r>
            <a:r>
              <a:rPr sz="1400" dirty="0">
                <a:solidFill>
                  <a:srgbClr val="56575A"/>
                </a:solidFill>
                <a:latin typeface="Aktifo-A-Light"/>
                <a:cs typeface="Aktifo-A-Light"/>
              </a:rPr>
              <a:t> ao </a:t>
            </a:r>
            <a:r>
              <a:rPr sz="1400" spc="-320" dirty="0">
                <a:solidFill>
                  <a:srgbClr val="56575A"/>
                </a:solidFill>
                <a:latin typeface="Aktifo-A-Light"/>
                <a:cs typeface="Aktifo-A-Light"/>
              </a:rPr>
              <a:t> </a:t>
            </a:r>
            <a:r>
              <a:rPr sz="1400" spc="-5" dirty="0">
                <a:solidFill>
                  <a:srgbClr val="56575A"/>
                </a:solidFill>
                <a:latin typeface="Aktifo-A-Light"/>
                <a:cs typeface="Aktifo-A-Light"/>
              </a:rPr>
              <a:t>Canal de</a:t>
            </a:r>
            <a:r>
              <a:rPr sz="1400" dirty="0">
                <a:solidFill>
                  <a:srgbClr val="56575A"/>
                </a:solidFill>
                <a:latin typeface="Aktifo-A-Light"/>
                <a:cs typeface="Aktifo-A-Light"/>
              </a:rPr>
              <a:t> Ética.</a:t>
            </a:r>
            <a:endParaRPr sz="1400" dirty="0">
              <a:latin typeface="Aktifo-A-Light"/>
              <a:cs typeface="Aktifo-A-Light"/>
            </a:endParaRPr>
          </a:p>
          <a:p>
            <a:pPr marL="12700" marR="117475">
              <a:lnSpc>
                <a:spcPct val="113100"/>
              </a:lnSpc>
              <a:spcBef>
                <a:spcPts val="1130"/>
              </a:spcBef>
            </a:pPr>
            <a:r>
              <a:rPr sz="1400" spc="-5" dirty="0">
                <a:solidFill>
                  <a:srgbClr val="56575A"/>
                </a:solidFill>
                <a:latin typeface="Aktifo-A-Light"/>
                <a:cs typeface="Aktifo-A-Light"/>
              </a:rPr>
              <a:t>Zelar pelo</a:t>
            </a:r>
            <a:r>
              <a:rPr sz="1400" dirty="0">
                <a:solidFill>
                  <a:srgbClr val="56575A"/>
                </a:solidFill>
                <a:latin typeface="Aktifo-A-Light"/>
                <a:cs typeface="Aktifo-A-Light"/>
              </a:rPr>
              <a:t> </a:t>
            </a:r>
            <a:r>
              <a:rPr sz="1400" spc="-5" dirty="0">
                <a:solidFill>
                  <a:srgbClr val="56575A"/>
                </a:solidFill>
                <a:latin typeface="Aktifo-A-Light"/>
                <a:cs typeface="Aktifo-A-Light"/>
              </a:rPr>
              <a:t>cumprimento</a:t>
            </a:r>
            <a:r>
              <a:rPr sz="1400" dirty="0">
                <a:solidFill>
                  <a:srgbClr val="56575A"/>
                </a:solidFill>
                <a:latin typeface="Aktifo-A-Light"/>
                <a:cs typeface="Aktifo-A-Light"/>
              </a:rPr>
              <a:t> das </a:t>
            </a:r>
            <a:r>
              <a:rPr sz="1400" spc="-5" dirty="0">
                <a:solidFill>
                  <a:srgbClr val="56575A"/>
                </a:solidFill>
                <a:latin typeface="Aktifo-A-Light"/>
                <a:cs typeface="Aktifo-A-Light"/>
              </a:rPr>
              <a:t>leis,</a:t>
            </a:r>
            <a:r>
              <a:rPr sz="1400" spc="-70" dirty="0">
                <a:solidFill>
                  <a:srgbClr val="56575A"/>
                </a:solidFill>
                <a:latin typeface="Aktifo-A-Light"/>
                <a:cs typeface="Aktifo-A-Light"/>
              </a:rPr>
              <a:t> </a:t>
            </a:r>
            <a:r>
              <a:rPr sz="1400" dirty="0">
                <a:solidFill>
                  <a:srgbClr val="56575A"/>
                </a:solidFill>
                <a:latin typeface="Aktifo-A-Light"/>
                <a:cs typeface="Aktifo-A-Light"/>
              </a:rPr>
              <a:t>das </a:t>
            </a:r>
            <a:r>
              <a:rPr sz="1400" spc="-10" dirty="0">
                <a:solidFill>
                  <a:srgbClr val="56575A"/>
                </a:solidFill>
                <a:latin typeface="Aktifo-A-Light"/>
                <a:cs typeface="Aktifo-A-Light"/>
              </a:rPr>
              <a:t>convenções,</a:t>
            </a:r>
            <a:r>
              <a:rPr sz="1400" spc="-70" dirty="0">
                <a:solidFill>
                  <a:srgbClr val="56575A"/>
                </a:solidFill>
                <a:latin typeface="Aktifo-A-Light"/>
                <a:cs typeface="Aktifo-A-Light"/>
              </a:rPr>
              <a:t> </a:t>
            </a:r>
            <a:r>
              <a:rPr sz="1400" dirty="0">
                <a:solidFill>
                  <a:srgbClr val="56575A"/>
                </a:solidFill>
                <a:latin typeface="Aktifo-A-Light"/>
                <a:cs typeface="Aktifo-A-Light"/>
              </a:rPr>
              <a:t>das normas </a:t>
            </a:r>
            <a:r>
              <a:rPr sz="1400" spc="-5" dirty="0">
                <a:solidFill>
                  <a:srgbClr val="56575A"/>
                </a:solidFill>
                <a:latin typeface="Aktifo-A-Light"/>
                <a:cs typeface="Aktifo-A-Light"/>
              </a:rPr>
              <a:t>técnicas</a:t>
            </a:r>
            <a:r>
              <a:rPr sz="1400" dirty="0">
                <a:solidFill>
                  <a:srgbClr val="56575A"/>
                </a:solidFill>
                <a:latin typeface="Aktifo-A-Light"/>
                <a:cs typeface="Aktifo-A-Light"/>
              </a:rPr>
              <a:t> e </a:t>
            </a:r>
            <a:r>
              <a:rPr sz="1400" spc="-5" dirty="0">
                <a:solidFill>
                  <a:srgbClr val="56575A"/>
                </a:solidFill>
                <a:latin typeface="Aktifo-A-Light"/>
                <a:cs typeface="Aktifo-A-Light"/>
              </a:rPr>
              <a:t>dos</a:t>
            </a:r>
            <a:r>
              <a:rPr sz="1400" dirty="0">
                <a:solidFill>
                  <a:srgbClr val="56575A"/>
                </a:solidFill>
                <a:latin typeface="Aktifo-A-Light"/>
                <a:cs typeface="Aktifo-A-Light"/>
              </a:rPr>
              <a:t> </a:t>
            </a:r>
            <a:r>
              <a:rPr sz="1400" spc="-5" dirty="0">
                <a:solidFill>
                  <a:srgbClr val="56575A"/>
                </a:solidFill>
                <a:latin typeface="Aktifo-A-Light"/>
                <a:cs typeface="Aktifo-A-Light"/>
              </a:rPr>
              <a:t>acordos </a:t>
            </a:r>
            <a:r>
              <a:rPr sz="1400" spc="-320" dirty="0">
                <a:solidFill>
                  <a:srgbClr val="56575A"/>
                </a:solidFill>
                <a:latin typeface="Aktifo-A-Light"/>
                <a:cs typeface="Aktifo-A-Light"/>
              </a:rPr>
              <a:t> </a:t>
            </a:r>
            <a:r>
              <a:rPr sz="1400" spc="-10" dirty="0">
                <a:solidFill>
                  <a:srgbClr val="56575A"/>
                </a:solidFill>
                <a:latin typeface="Aktifo-A-Light"/>
                <a:cs typeface="Aktifo-A-Light"/>
              </a:rPr>
              <a:t>coletivos.</a:t>
            </a:r>
            <a:endParaRPr sz="1400" dirty="0">
              <a:latin typeface="Aktifo-A-Light"/>
              <a:cs typeface="Aktifo-A-Light"/>
            </a:endParaRPr>
          </a:p>
          <a:p>
            <a:pPr marL="12700">
              <a:lnSpc>
                <a:spcPct val="100000"/>
              </a:lnSpc>
              <a:spcBef>
                <a:spcPts val="1355"/>
              </a:spcBef>
            </a:pPr>
            <a:r>
              <a:rPr sz="1400" spc="-10" dirty="0">
                <a:solidFill>
                  <a:srgbClr val="56575A"/>
                </a:solidFill>
                <a:latin typeface="Aktifo-A-Light"/>
                <a:cs typeface="Aktifo-A-Light"/>
              </a:rPr>
              <a:t>Respeitar</a:t>
            </a:r>
            <a:r>
              <a:rPr sz="1400" dirty="0">
                <a:solidFill>
                  <a:srgbClr val="56575A"/>
                </a:solidFill>
                <a:latin typeface="Aktifo-A-Light"/>
                <a:cs typeface="Aktifo-A-Light"/>
              </a:rPr>
              <a:t> os </a:t>
            </a:r>
            <a:r>
              <a:rPr sz="1400" spc="-10" dirty="0">
                <a:solidFill>
                  <a:srgbClr val="56575A"/>
                </a:solidFill>
                <a:latin typeface="Aktifo-A-Light"/>
                <a:cs typeface="Aktifo-A-Light"/>
              </a:rPr>
              <a:t>direitos</a:t>
            </a:r>
            <a:r>
              <a:rPr sz="1400" dirty="0">
                <a:solidFill>
                  <a:srgbClr val="56575A"/>
                </a:solidFill>
                <a:latin typeface="Aktifo-A-Light"/>
                <a:cs typeface="Aktifo-A-Light"/>
              </a:rPr>
              <a:t> e </a:t>
            </a:r>
            <a:r>
              <a:rPr sz="1400" spc="-5" dirty="0">
                <a:solidFill>
                  <a:srgbClr val="56575A"/>
                </a:solidFill>
                <a:latin typeface="Aktifo-A-Light"/>
                <a:cs typeface="Aktifo-A-Light"/>
              </a:rPr>
              <a:t>garantias</a:t>
            </a:r>
            <a:r>
              <a:rPr sz="1400" dirty="0">
                <a:solidFill>
                  <a:srgbClr val="56575A"/>
                </a:solidFill>
                <a:latin typeface="Aktifo-A-Light"/>
                <a:cs typeface="Aktifo-A-Light"/>
              </a:rPr>
              <a:t> </a:t>
            </a:r>
            <a:r>
              <a:rPr sz="1400" spc="-5" dirty="0">
                <a:solidFill>
                  <a:srgbClr val="56575A"/>
                </a:solidFill>
                <a:latin typeface="Aktifo-A-Light"/>
                <a:cs typeface="Aktifo-A-Light"/>
              </a:rPr>
              <a:t>individuais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cada um.</a:t>
            </a:r>
            <a:endParaRPr sz="1400" dirty="0">
              <a:latin typeface="Aktifo-A-Light"/>
              <a:cs typeface="Aktifo-A-Light"/>
            </a:endParaRPr>
          </a:p>
          <a:p>
            <a:pPr marL="12700" marR="190500">
              <a:lnSpc>
                <a:spcPct val="113100"/>
              </a:lnSpc>
              <a:spcBef>
                <a:spcPts val="1135"/>
              </a:spcBef>
            </a:pPr>
            <a:r>
              <a:rPr sz="1400" spc="-5" dirty="0">
                <a:solidFill>
                  <a:srgbClr val="56575A"/>
                </a:solidFill>
                <a:latin typeface="Aktifo-A-Light"/>
                <a:cs typeface="Aktifo-A-Light"/>
              </a:rPr>
              <a:t>Zelar</a:t>
            </a:r>
            <a:r>
              <a:rPr sz="1400" spc="5" dirty="0">
                <a:solidFill>
                  <a:srgbClr val="56575A"/>
                </a:solidFill>
                <a:latin typeface="Aktifo-A-Light"/>
                <a:cs typeface="Aktifo-A-Light"/>
              </a:rPr>
              <a:t> </a:t>
            </a:r>
            <a:r>
              <a:rPr sz="1400" dirty="0">
                <a:solidFill>
                  <a:srgbClr val="56575A"/>
                </a:solidFill>
                <a:latin typeface="Aktifo-A-Light"/>
                <a:cs typeface="Aktifo-A-Light"/>
              </a:rPr>
              <a:t>por</a:t>
            </a:r>
            <a:r>
              <a:rPr sz="1400" spc="5" dirty="0">
                <a:solidFill>
                  <a:srgbClr val="56575A"/>
                </a:solidFill>
                <a:latin typeface="Aktifo-A-Light"/>
                <a:cs typeface="Aktifo-A-Light"/>
              </a:rPr>
              <a:t> </a:t>
            </a:r>
            <a:r>
              <a:rPr sz="1400" dirty="0">
                <a:solidFill>
                  <a:srgbClr val="56575A"/>
                </a:solidFill>
                <a:latin typeface="Aktifo-A-Light"/>
                <a:cs typeface="Aktifo-A-Light"/>
              </a:rPr>
              <a:t>um</a:t>
            </a:r>
            <a:r>
              <a:rPr sz="1400" spc="5" dirty="0">
                <a:solidFill>
                  <a:srgbClr val="56575A"/>
                </a:solidFill>
                <a:latin typeface="Aktifo-A-Light"/>
                <a:cs typeface="Aktifo-A-Light"/>
              </a:rPr>
              <a:t> </a:t>
            </a:r>
            <a:r>
              <a:rPr sz="1400" spc="-10" dirty="0">
                <a:solidFill>
                  <a:srgbClr val="56575A"/>
                </a:solidFill>
                <a:latin typeface="Aktifo-A-Light"/>
                <a:cs typeface="Aktifo-A-Light"/>
              </a:rPr>
              <a:t>ambiente</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trabalho</a:t>
            </a:r>
            <a:r>
              <a:rPr sz="1400" spc="5" dirty="0">
                <a:solidFill>
                  <a:srgbClr val="56575A"/>
                </a:solidFill>
                <a:latin typeface="Aktifo-A-Light"/>
                <a:cs typeface="Aktifo-A-Light"/>
              </a:rPr>
              <a:t> </a:t>
            </a:r>
            <a:r>
              <a:rPr sz="1400" spc="-5" dirty="0">
                <a:solidFill>
                  <a:srgbClr val="56575A"/>
                </a:solidFill>
                <a:latin typeface="Aktifo-A-Light"/>
                <a:cs typeface="Aktifo-A-Light"/>
              </a:rPr>
              <a:t>seguro,</a:t>
            </a:r>
            <a:r>
              <a:rPr sz="1400" spc="-65" dirty="0">
                <a:solidFill>
                  <a:srgbClr val="56575A"/>
                </a:solidFill>
                <a:latin typeface="Aktifo-A-Light"/>
                <a:cs typeface="Aktifo-A-Light"/>
              </a:rPr>
              <a:t> </a:t>
            </a:r>
            <a:r>
              <a:rPr sz="1400" dirty="0">
                <a:solidFill>
                  <a:srgbClr val="56575A"/>
                </a:solidFill>
                <a:latin typeface="Aktifo-A-Light"/>
                <a:cs typeface="Aktifo-A-Light"/>
              </a:rPr>
              <a:t>com</a:t>
            </a:r>
            <a:r>
              <a:rPr sz="1400" spc="5" dirty="0">
                <a:solidFill>
                  <a:srgbClr val="56575A"/>
                </a:solidFill>
                <a:latin typeface="Aktifo-A-Light"/>
                <a:cs typeface="Aktifo-A-Light"/>
              </a:rPr>
              <a:t> </a:t>
            </a:r>
            <a:r>
              <a:rPr sz="1400" dirty="0">
                <a:solidFill>
                  <a:srgbClr val="56575A"/>
                </a:solidFill>
                <a:latin typeface="Aktifo-A-Light"/>
                <a:cs typeface="Aktifo-A-Light"/>
              </a:rPr>
              <a:t>condições</a:t>
            </a:r>
            <a:r>
              <a:rPr sz="1400" spc="5" dirty="0">
                <a:solidFill>
                  <a:srgbClr val="56575A"/>
                </a:solidFill>
                <a:latin typeface="Aktifo-A-Light"/>
                <a:cs typeface="Aktifo-A-Light"/>
              </a:rPr>
              <a:t> </a:t>
            </a:r>
            <a:r>
              <a:rPr sz="1400" spc="-5" dirty="0">
                <a:solidFill>
                  <a:srgbClr val="56575A"/>
                </a:solidFill>
                <a:latin typeface="Aktifo-A-Light"/>
                <a:cs typeface="Aktifo-A-Light"/>
              </a:rPr>
              <a:t>adequadas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spc="-15" dirty="0">
                <a:solidFill>
                  <a:srgbClr val="56575A"/>
                </a:solidFill>
                <a:latin typeface="Aktifo-A-Light"/>
                <a:cs typeface="Aktifo-A-Light"/>
              </a:rPr>
              <a:t>satisfatórias </a:t>
            </a:r>
            <a:r>
              <a:rPr sz="1400" spc="-315" dirty="0">
                <a:solidFill>
                  <a:srgbClr val="56575A"/>
                </a:solidFill>
                <a:latin typeface="Aktifo-A-Light"/>
                <a:cs typeface="Aktifo-A-Light"/>
              </a:rPr>
              <a:t> </a:t>
            </a:r>
            <a:r>
              <a:rPr sz="1400" spc="-5" dirty="0">
                <a:solidFill>
                  <a:srgbClr val="56575A"/>
                </a:solidFill>
                <a:latin typeface="Aktifo-A-Light"/>
                <a:cs typeface="Aktifo-A-Light"/>
              </a:rPr>
              <a:t>para </a:t>
            </a:r>
            <a:r>
              <a:rPr sz="1400" dirty="0">
                <a:solidFill>
                  <a:srgbClr val="56575A"/>
                </a:solidFill>
                <a:latin typeface="Aktifo-A-Light"/>
                <a:cs typeface="Aktifo-A-Light"/>
              </a:rPr>
              <a:t>o </a:t>
            </a:r>
            <a:r>
              <a:rPr sz="1400" spc="-5" dirty="0">
                <a:solidFill>
                  <a:srgbClr val="56575A"/>
                </a:solidFill>
                <a:latin typeface="Aktifo-A-Light"/>
                <a:cs typeface="Aktifo-A-Light"/>
              </a:rPr>
              <a:t>exercício</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nossas</a:t>
            </a:r>
            <a:r>
              <a:rPr sz="1400" dirty="0">
                <a:solidFill>
                  <a:srgbClr val="56575A"/>
                </a:solidFill>
                <a:latin typeface="Aktifo-A-Light"/>
                <a:cs typeface="Aktifo-A-Light"/>
              </a:rPr>
              <a:t> </a:t>
            </a:r>
            <a:r>
              <a:rPr sz="1400" spc="-5" dirty="0">
                <a:solidFill>
                  <a:srgbClr val="56575A"/>
                </a:solidFill>
                <a:latin typeface="Aktifo-A-Light"/>
                <a:cs typeface="Aktifo-A-Light"/>
              </a:rPr>
              <a:t>funções.</a:t>
            </a:r>
            <a:endParaRPr sz="1400" dirty="0">
              <a:latin typeface="Aktifo-A-Light"/>
              <a:cs typeface="Aktifo-A-Light"/>
            </a:endParaRPr>
          </a:p>
          <a:p>
            <a:pPr marL="12700" marR="340360">
              <a:lnSpc>
                <a:spcPct val="113100"/>
              </a:lnSpc>
              <a:spcBef>
                <a:spcPts val="1135"/>
              </a:spcBef>
            </a:pPr>
            <a:r>
              <a:rPr lang="pt-BR" sz="1400" spc="-5" dirty="0">
                <a:solidFill>
                  <a:srgbClr val="56575A"/>
                </a:solidFill>
                <a:latin typeface="Aktifo-A-Light"/>
                <a:cs typeface="Aktifo-A-Light"/>
              </a:rPr>
              <a:t>M</a:t>
            </a:r>
            <a:r>
              <a:rPr sz="1400" spc="-10" dirty="0">
                <a:solidFill>
                  <a:srgbClr val="56575A"/>
                </a:solidFill>
                <a:latin typeface="Aktifo-A-Light"/>
                <a:cs typeface="Aktifo-A-Light"/>
              </a:rPr>
              <a:t>anter</a:t>
            </a:r>
            <a:r>
              <a:rPr sz="1400" spc="5" dirty="0">
                <a:solidFill>
                  <a:srgbClr val="56575A"/>
                </a:solidFill>
                <a:latin typeface="Aktifo-A-Light"/>
                <a:cs typeface="Aktifo-A-Light"/>
              </a:rPr>
              <a:t> </a:t>
            </a:r>
            <a:r>
              <a:rPr sz="1400" spc="-5" dirty="0">
                <a:solidFill>
                  <a:srgbClr val="56575A"/>
                </a:solidFill>
                <a:latin typeface="Aktifo-A-Light"/>
                <a:cs typeface="Aktifo-A-Light"/>
              </a:rPr>
              <a:t>negócios</a:t>
            </a:r>
            <a:r>
              <a:rPr sz="1400" spc="5" dirty="0">
                <a:solidFill>
                  <a:srgbClr val="56575A"/>
                </a:solidFill>
                <a:latin typeface="Aktifo-A-Light"/>
                <a:cs typeface="Aktifo-A-Light"/>
              </a:rPr>
              <a:t> </a:t>
            </a:r>
            <a:r>
              <a:rPr sz="1400" dirty="0">
                <a:solidFill>
                  <a:srgbClr val="56575A"/>
                </a:solidFill>
                <a:latin typeface="Aktifo-A-Light"/>
                <a:cs typeface="Aktifo-A-Light"/>
              </a:rPr>
              <a:t>com</a:t>
            </a:r>
            <a:r>
              <a:rPr sz="1400" spc="10" dirty="0">
                <a:solidFill>
                  <a:srgbClr val="56575A"/>
                </a:solidFill>
                <a:latin typeface="Aktifo-A-Light"/>
                <a:cs typeface="Aktifo-A-Light"/>
              </a:rPr>
              <a:t> </a:t>
            </a:r>
            <a:r>
              <a:rPr sz="1400" spc="-5" dirty="0">
                <a:solidFill>
                  <a:srgbClr val="56575A"/>
                </a:solidFill>
                <a:latin typeface="Aktifo-A-Light"/>
                <a:cs typeface="Aktifo-A-Light"/>
              </a:rPr>
              <a:t>parceiros</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spc="5" dirty="0">
                <a:solidFill>
                  <a:srgbClr val="56575A"/>
                </a:solidFill>
                <a:latin typeface="Aktifo-A-Light"/>
                <a:cs typeface="Aktifo-A-Light"/>
              </a:rPr>
              <a:t> </a:t>
            </a:r>
            <a:r>
              <a:rPr sz="1400" spc="-10" dirty="0">
                <a:solidFill>
                  <a:srgbClr val="56575A"/>
                </a:solidFill>
                <a:latin typeface="Aktifo-A-Light"/>
                <a:cs typeface="Aktifo-A-Light"/>
              </a:rPr>
              <a:t>combatam</a:t>
            </a:r>
            <a:r>
              <a:rPr sz="1400" spc="5" dirty="0">
                <a:solidFill>
                  <a:srgbClr val="56575A"/>
                </a:solidFill>
                <a:latin typeface="Aktifo-A-Light"/>
                <a:cs typeface="Aktifo-A-Light"/>
              </a:rPr>
              <a:t> </a:t>
            </a:r>
            <a:r>
              <a:rPr sz="1400" dirty="0">
                <a:solidFill>
                  <a:srgbClr val="56575A"/>
                </a:solidFill>
                <a:latin typeface="Aktifo-A-Light"/>
                <a:cs typeface="Aktifo-A-Light"/>
              </a:rPr>
              <a:t>o</a:t>
            </a:r>
            <a:r>
              <a:rPr sz="1400" spc="10" dirty="0">
                <a:solidFill>
                  <a:srgbClr val="56575A"/>
                </a:solidFill>
                <a:latin typeface="Aktifo-A-Light"/>
                <a:cs typeface="Aktifo-A-Light"/>
              </a:rPr>
              <a:t> </a:t>
            </a:r>
            <a:r>
              <a:rPr sz="1400" spc="-5" dirty="0">
                <a:solidFill>
                  <a:srgbClr val="56575A"/>
                </a:solidFill>
                <a:latin typeface="Aktifo-A-Light"/>
                <a:cs typeface="Aktifo-A-Light"/>
              </a:rPr>
              <a:t>trabalho</a:t>
            </a:r>
            <a:r>
              <a:rPr sz="1400" spc="5" dirty="0">
                <a:solidFill>
                  <a:srgbClr val="56575A"/>
                </a:solidFill>
                <a:latin typeface="Aktifo-A-Light"/>
                <a:cs typeface="Aktifo-A-Light"/>
              </a:rPr>
              <a:t> </a:t>
            </a:r>
            <a:r>
              <a:rPr sz="1400" spc="-10" dirty="0">
                <a:solidFill>
                  <a:srgbClr val="56575A"/>
                </a:solidFill>
                <a:latin typeface="Aktifo-A-Light"/>
                <a:cs typeface="Aktifo-A-Light"/>
              </a:rPr>
              <a:t>infantil,</a:t>
            </a:r>
            <a:r>
              <a:rPr sz="1400" spc="-65" dirty="0">
                <a:solidFill>
                  <a:srgbClr val="56575A"/>
                </a:solidFill>
                <a:latin typeface="Aktifo-A-Light"/>
                <a:cs typeface="Aktifo-A-Light"/>
              </a:rPr>
              <a:t> </a:t>
            </a:r>
            <a:r>
              <a:rPr sz="1400" spc="-15" dirty="0">
                <a:solidFill>
                  <a:srgbClr val="56575A"/>
                </a:solidFill>
                <a:latin typeface="Aktifo-A-Light"/>
                <a:cs typeface="Aktifo-A-Light"/>
              </a:rPr>
              <a:t>forçado, </a:t>
            </a:r>
            <a:r>
              <a:rPr sz="1400" spc="-315" dirty="0">
                <a:solidFill>
                  <a:srgbClr val="56575A"/>
                </a:solidFill>
                <a:latin typeface="Aktifo-A-Light"/>
                <a:cs typeface="Aktifo-A-Light"/>
              </a:rPr>
              <a:t> </a:t>
            </a:r>
            <a:r>
              <a:rPr sz="1400" spc="-10" dirty="0">
                <a:solidFill>
                  <a:srgbClr val="56575A"/>
                </a:solidFill>
                <a:latin typeface="Aktifo-A-Light"/>
                <a:cs typeface="Aktifo-A-Light"/>
              </a:rPr>
              <a:t>escravo</a:t>
            </a:r>
            <a:r>
              <a:rPr sz="1400" spc="-5" dirty="0">
                <a:solidFill>
                  <a:srgbClr val="56575A"/>
                </a:solidFill>
                <a:latin typeface="Aktifo-A-Light"/>
                <a:cs typeface="Aktifo-A-Light"/>
              </a:rPr>
              <a:t> </a:t>
            </a:r>
            <a:r>
              <a:rPr sz="1400" dirty="0">
                <a:solidFill>
                  <a:srgbClr val="56575A"/>
                </a:solidFill>
                <a:latin typeface="Aktifo-A-Light"/>
                <a:cs typeface="Aktifo-A-Light"/>
              </a:rPr>
              <a:t>ou em condições </a:t>
            </a:r>
            <a:r>
              <a:rPr sz="1400" spc="-5" dirty="0">
                <a:solidFill>
                  <a:srgbClr val="56575A"/>
                </a:solidFill>
                <a:latin typeface="Aktifo-A-Light"/>
                <a:cs typeface="Aktifo-A-Light"/>
              </a:rPr>
              <a:t>análogas</a:t>
            </a:r>
            <a:r>
              <a:rPr sz="1400" dirty="0">
                <a:solidFill>
                  <a:srgbClr val="56575A"/>
                </a:solidFill>
                <a:latin typeface="Aktifo-A-Light"/>
                <a:cs typeface="Aktifo-A-Light"/>
              </a:rPr>
              <a:t> ao </a:t>
            </a:r>
            <a:r>
              <a:rPr sz="1400" spc="-15" dirty="0">
                <a:solidFill>
                  <a:srgbClr val="56575A"/>
                </a:solidFill>
                <a:latin typeface="Aktifo-A-Light"/>
                <a:cs typeface="Aktifo-A-Light"/>
              </a:rPr>
              <a:t>escravo.</a:t>
            </a:r>
            <a:endParaRPr sz="1400" dirty="0">
              <a:latin typeface="Aktifo-A-Light"/>
              <a:cs typeface="Aktifo-A-Light"/>
            </a:endParaRPr>
          </a:p>
          <a:p>
            <a:pPr marL="12700" marR="321310" algn="just">
              <a:lnSpc>
                <a:spcPct val="113100"/>
              </a:lnSpc>
              <a:spcBef>
                <a:spcPts val="1130"/>
              </a:spcBef>
            </a:pPr>
            <a:r>
              <a:rPr sz="1400" spc="-10" dirty="0">
                <a:solidFill>
                  <a:srgbClr val="56575A"/>
                </a:solidFill>
                <a:latin typeface="Aktifo-A-Light"/>
                <a:cs typeface="Aktifo-A-Light"/>
              </a:rPr>
              <a:t>Se </a:t>
            </a:r>
            <a:r>
              <a:rPr sz="1400" dirty="0">
                <a:solidFill>
                  <a:srgbClr val="56575A"/>
                </a:solidFill>
                <a:latin typeface="Aktifo-A-Light"/>
                <a:cs typeface="Aktifo-A-Light"/>
              </a:rPr>
              <a:t>o </a:t>
            </a:r>
            <a:r>
              <a:rPr sz="1400" spc="-5" dirty="0">
                <a:solidFill>
                  <a:srgbClr val="56575A"/>
                </a:solidFill>
                <a:latin typeface="Aktifo-A-Light"/>
                <a:cs typeface="Aktifo-A-Light"/>
              </a:rPr>
              <a:t>colaborador </a:t>
            </a:r>
            <a:r>
              <a:rPr sz="1400" spc="-10" dirty="0">
                <a:solidFill>
                  <a:srgbClr val="56575A"/>
                </a:solidFill>
                <a:latin typeface="Aktifo-A-Light"/>
                <a:cs typeface="Aktifo-A-Light"/>
              </a:rPr>
              <a:t>for solicitado </a:t>
            </a:r>
            <a:r>
              <a:rPr sz="1400" spc="-5" dirty="0">
                <a:solidFill>
                  <a:srgbClr val="56575A"/>
                </a:solidFill>
                <a:latin typeface="Aktifo-A-Light"/>
                <a:cs typeface="Aktifo-A-Light"/>
              </a:rPr>
              <a:t>para </a:t>
            </a:r>
            <a:r>
              <a:rPr sz="1400" dirty="0">
                <a:solidFill>
                  <a:srgbClr val="56575A"/>
                </a:solidFill>
                <a:latin typeface="Aktifo-A-Light"/>
                <a:cs typeface="Aktifo-A-Light"/>
              </a:rPr>
              <a:t>dar </a:t>
            </a:r>
            <a:r>
              <a:rPr sz="1400" spc="-5" dirty="0">
                <a:solidFill>
                  <a:srgbClr val="56575A"/>
                </a:solidFill>
                <a:latin typeface="Aktifo-A-Light"/>
                <a:cs typeface="Aktifo-A-Light"/>
              </a:rPr>
              <a:t>informações, </a:t>
            </a:r>
            <a:r>
              <a:rPr sz="1400" spc="-10" dirty="0">
                <a:solidFill>
                  <a:srgbClr val="56575A"/>
                </a:solidFill>
                <a:latin typeface="Aktifo-A-Light"/>
                <a:cs typeface="Aktifo-A-Light"/>
              </a:rPr>
              <a:t>escrever </a:t>
            </a:r>
            <a:r>
              <a:rPr sz="1400" spc="5" dirty="0">
                <a:solidFill>
                  <a:srgbClr val="56575A"/>
                </a:solidFill>
                <a:latin typeface="Aktifo-A-Light"/>
                <a:cs typeface="Aktifo-A-Light"/>
              </a:rPr>
              <a:t>artigos </a:t>
            </a:r>
            <a:r>
              <a:rPr sz="1400" dirty="0">
                <a:solidFill>
                  <a:srgbClr val="56575A"/>
                </a:solidFill>
                <a:latin typeface="Aktifo-A-Light"/>
                <a:cs typeface="Aktifo-A-Light"/>
              </a:rPr>
              <a:t>ou </a:t>
            </a:r>
            <a:r>
              <a:rPr sz="1400" spc="-5" dirty="0">
                <a:solidFill>
                  <a:srgbClr val="56575A"/>
                </a:solidFill>
                <a:latin typeface="Aktifo-A-Light"/>
                <a:cs typeface="Aktifo-A-Light"/>
              </a:rPr>
              <a:t>conceder </a:t>
            </a:r>
            <a:r>
              <a:rPr sz="1400" spc="-320" dirty="0">
                <a:solidFill>
                  <a:srgbClr val="56575A"/>
                </a:solidFill>
                <a:latin typeface="Aktifo-A-Light"/>
                <a:cs typeface="Aktifo-A-Light"/>
              </a:rPr>
              <a:t> </a:t>
            </a:r>
            <a:r>
              <a:rPr sz="1400" spc="-15" dirty="0">
                <a:solidFill>
                  <a:srgbClr val="56575A"/>
                </a:solidFill>
                <a:latin typeface="Aktifo-A-Light"/>
                <a:cs typeface="Aktifo-A-Light"/>
              </a:rPr>
              <a:t>entrevistas </a:t>
            </a:r>
            <a:r>
              <a:rPr sz="1400" dirty="0">
                <a:solidFill>
                  <a:srgbClr val="56575A"/>
                </a:solidFill>
                <a:latin typeface="Aktifo-A-Light"/>
                <a:cs typeface="Aktifo-A-Light"/>
              </a:rPr>
              <a:t>e </a:t>
            </a:r>
            <a:r>
              <a:rPr sz="1400" spc="-5" dirty="0">
                <a:solidFill>
                  <a:srgbClr val="56575A"/>
                </a:solidFill>
                <a:latin typeface="Aktifo-A-Light"/>
                <a:cs typeface="Aktifo-A-Light"/>
              </a:rPr>
              <a:t>declarações </a:t>
            </a:r>
            <a:r>
              <a:rPr sz="1400" dirty="0">
                <a:solidFill>
                  <a:srgbClr val="56575A"/>
                </a:solidFill>
                <a:latin typeface="Aktifo-A-Light"/>
                <a:cs typeface="Aktifo-A-Light"/>
              </a:rPr>
              <a:t>sobre o </a:t>
            </a:r>
            <a:r>
              <a:rPr sz="1400" spc="-5" dirty="0">
                <a:solidFill>
                  <a:srgbClr val="56575A"/>
                </a:solidFill>
                <a:latin typeface="Aktifo-A-Light"/>
                <a:cs typeface="Aktifo-A-Light"/>
              </a:rPr>
              <a:t>Grupo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 </a:t>
            </a:r>
            <a:r>
              <a:rPr sz="1400" spc="-20" dirty="0">
                <a:solidFill>
                  <a:srgbClr val="56575A"/>
                </a:solidFill>
                <a:latin typeface="Aktifo-A-Light"/>
                <a:cs typeface="Aktifo-A-Light"/>
              </a:rPr>
              <a:t>deverá </a:t>
            </a:r>
            <a:r>
              <a:rPr sz="1400" spc="-10" dirty="0">
                <a:solidFill>
                  <a:srgbClr val="56575A"/>
                </a:solidFill>
                <a:latin typeface="Aktifo-A-Light"/>
                <a:cs typeface="Aktifo-A-Light"/>
              </a:rPr>
              <a:t>entrar </a:t>
            </a:r>
            <a:r>
              <a:rPr sz="1400" dirty="0">
                <a:solidFill>
                  <a:srgbClr val="56575A"/>
                </a:solidFill>
                <a:latin typeface="Aktifo-A-Light"/>
                <a:cs typeface="Aktifo-A-Light"/>
              </a:rPr>
              <a:t>em </a:t>
            </a:r>
            <a:r>
              <a:rPr sz="1400" spc="-15" dirty="0">
                <a:solidFill>
                  <a:srgbClr val="56575A"/>
                </a:solidFill>
                <a:latin typeface="Aktifo-A-Light"/>
                <a:cs typeface="Aktifo-A-Light"/>
              </a:rPr>
              <a:t>contato </a:t>
            </a:r>
            <a:r>
              <a:rPr sz="1400" dirty="0">
                <a:solidFill>
                  <a:srgbClr val="56575A"/>
                </a:solidFill>
                <a:latin typeface="Aktifo-A-Light"/>
                <a:cs typeface="Aktifo-A-Light"/>
              </a:rPr>
              <a:t>com seu </a:t>
            </a:r>
            <a:r>
              <a:rPr sz="1400" spc="5" dirty="0">
                <a:solidFill>
                  <a:srgbClr val="56575A"/>
                </a:solidFill>
                <a:latin typeface="Aktifo-A-Light"/>
                <a:cs typeface="Aktifo-A-Light"/>
              </a:rPr>
              <a:t> </a:t>
            </a:r>
            <a:r>
              <a:rPr sz="1400" spc="-5" dirty="0">
                <a:solidFill>
                  <a:srgbClr val="56575A"/>
                </a:solidFill>
                <a:latin typeface="Aktifo-A-Light"/>
                <a:cs typeface="Aktifo-A-Light"/>
              </a:rPr>
              <a:t>Gestor </a:t>
            </a:r>
            <a:r>
              <a:rPr sz="1400" spc="-10" dirty="0">
                <a:solidFill>
                  <a:srgbClr val="56575A"/>
                </a:solidFill>
                <a:latin typeface="Aktifo-A-Light"/>
                <a:cs typeface="Aktifo-A-Light"/>
              </a:rPr>
              <a:t>direto</a:t>
            </a:r>
            <a:r>
              <a:rPr sz="1400" dirty="0">
                <a:solidFill>
                  <a:srgbClr val="56575A"/>
                </a:solidFill>
                <a:latin typeface="Aktifo-A-Light"/>
                <a:cs typeface="Aktifo-A-Light"/>
              </a:rPr>
              <a:t> </a:t>
            </a:r>
            <a:r>
              <a:rPr lang="pt-BR" sz="1400" dirty="0">
                <a:solidFill>
                  <a:srgbClr val="56575A"/>
                </a:solidFill>
                <a:latin typeface="Aktifo-A-Light"/>
                <a:cs typeface="Aktifo-A-Light"/>
              </a:rPr>
              <a:t>que deverá alinhar a demanda</a:t>
            </a:r>
            <a:r>
              <a:rPr sz="1400" dirty="0">
                <a:solidFill>
                  <a:srgbClr val="56575A"/>
                </a:solidFill>
                <a:latin typeface="Aktifo-A-Light"/>
                <a:cs typeface="Aktifo-A-Light"/>
              </a:rPr>
              <a:t> com a Assessoria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Imprensa.</a:t>
            </a:r>
            <a:endParaRPr sz="1400" dirty="0">
              <a:latin typeface="Aktifo-A-Light"/>
              <a:cs typeface="Aktifo-A-Light"/>
            </a:endParaRPr>
          </a:p>
          <a:p>
            <a:pPr marL="12700" marR="5080">
              <a:lnSpc>
                <a:spcPct val="113100"/>
              </a:lnSpc>
              <a:spcBef>
                <a:spcPts val="1135"/>
              </a:spcBef>
            </a:pPr>
            <a:r>
              <a:rPr sz="1400" spc="-5" dirty="0">
                <a:solidFill>
                  <a:srgbClr val="56575A"/>
                </a:solidFill>
                <a:latin typeface="Aktifo-A-Light"/>
                <a:cs typeface="Aktifo-A-Light"/>
              </a:rPr>
              <a:t>Buscar</a:t>
            </a:r>
            <a:r>
              <a:rPr sz="1400" dirty="0">
                <a:solidFill>
                  <a:srgbClr val="56575A"/>
                </a:solidFill>
                <a:latin typeface="Aktifo-A-Light"/>
                <a:cs typeface="Aktifo-A-Light"/>
              </a:rPr>
              <a:t> </a:t>
            </a:r>
            <a:r>
              <a:rPr sz="1400" spc="-5" dirty="0">
                <a:solidFill>
                  <a:srgbClr val="56575A"/>
                </a:solidFill>
                <a:latin typeface="Aktifo-A-Light"/>
                <a:cs typeface="Aktifo-A-Light"/>
              </a:rPr>
              <a:t>formas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minimizar</a:t>
            </a:r>
            <a:r>
              <a:rPr sz="1400" dirty="0">
                <a:solidFill>
                  <a:srgbClr val="56575A"/>
                </a:solidFill>
                <a:latin typeface="Aktifo-A-Light"/>
                <a:cs typeface="Aktifo-A-Light"/>
              </a:rPr>
              <a:t> os</a:t>
            </a:r>
            <a:r>
              <a:rPr sz="1400" spc="5" dirty="0">
                <a:solidFill>
                  <a:srgbClr val="56575A"/>
                </a:solidFill>
                <a:latin typeface="Aktifo-A-Light"/>
                <a:cs typeface="Aktifo-A-Light"/>
              </a:rPr>
              <a:t> </a:t>
            </a:r>
            <a:r>
              <a:rPr sz="1400" spc="-5" dirty="0">
                <a:solidFill>
                  <a:srgbClr val="56575A"/>
                </a:solidFill>
                <a:latin typeface="Aktifo-A-Light"/>
                <a:cs typeface="Aktifo-A-Light"/>
              </a:rPr>
              <a:t>impactos</a:t>
            </a:r>
            <a:r>
              <a:rPr sz="1400" spc="5" dirty="0">
                <a:solidFill>
                  <a:srgbClr val="56575A"/>
                </a:solidFill>
                <a:latin typeface="Aktifo-A-Light"/>
                <a:cs typeface="Aktifo-A-Light"/>
              </a:rPr>
              <a:t> </a:t>
            </a:r>
            <a:r>
              <a:rPr sz="1400" spc="-5" dirty="0">
                <a:solidFill>
                  <a:srgbClr val="56575A"/>
                </a:solidFill>
                <a:latin typeface="Aktifo-A-Light"/>
                <a:cs typeface="Aktifo-A-Light"/>
              </a:rPr>
              <a:t>ambientais</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nossas</a:t>
            </a:r>
            <a:r>
              <a:rPr sz="1400" spc="5" dirty="0">
                <a:solidFill>
                  <a:srgbClr val="56575A"/>
                </a:solidFill>
                <a:latin typeface="Aktifo-A-Light"/>
                <a:cs typeface="Aktifo-A-Light"/>
              </a:rPr>
              <a:t> </a:t>
            </a:r>
            <a:r>
              <a:rPr sz="1400" spc="-5" dirty="0">
                <a:solidFill>
                  <a:srgbClr val="56575A"/>
                </a:solidFill>
                <a:latin typeface="Aktifo-A-Light"/>
                <a:cs typeface="Aktifo-A-Light"/>
              </a:rPr>
              <a:t>operações</a:t>
            </a:r>
            <a:r>
              <a:rPr sz="1400" spc="5" dirty="0">
                <a:solidFill>
                  <a:srgbClr val="56575A"/>
                </a:solidFill>
                <a:latin typeface="Aktifo-A-Light"/>
                <a:cs typeface="Aktifo-A-Light"/>
              </a:rPr>
              <a:t> </a:t>
            </a:r>
            <a:r>
              <a:rPr sz="1400" dirty="0">
                <a:solidFill>
                  <a:srgbClr val="56575A"/>
                </a:solidFill>
                <a:latin typeface="Aktifo-A-Light"/>
                <a:cs typeface="Aktifo-A-Light"/>
              </a:rPr>
              <a:t>e </a:t>
            </a:r>
            <a:r>
              <a:rPr sz="1400" spc="-5" dirty="0">
                <a:solidFill>
                  <a:srgbClr val="56575A"/>
                </a:solidFill>
                <a:latin typeface="Aktifo-A-Light"/>
                <a:cs typeface="Aktifo-A-Light"/>
              </a:rPr>
              <a:t>incorporar </a:t>
            </a:r>
            <a:r>
              <a:rPr sz="1400" spc="-315" dirty="0">
                <a:solidFill>
                  <a:srgbClr val="56575A"/>
                </a:solidFill>
                <a:latin typeface="Aktifo-A-Light"/>
                <a:cs typeface="Aktifo-A-Light"/>
              </a:rPr>
              <a:t> </a:t>
            </a:r>
            <a:r>
              <a:rPr sz="1400" dirty="0">
                <a:solidFill>
                  <a:srgbClr val="56575A"/>
                </a:solidFill>
                <a:latin typeface="Aktifo-A-Light"/>
                <a:cs typeface="Aktifo-A-Light"/>
              </a:rPr>
              <a:t>ações </a:t>
            </a:r>
            <a:r>
              <a:rPr sz="1400" spc="-5" dirty="0">
                <a:solidFill>
                  <a:srgbClr val="56575A"/>
                </a:solidFill>
                <a:latin typeface="Aktifo-A-Light"/>
                <a:cs typeface="Aktifo-A-Light"/>
              </a:rPr>
              <a:t>que ajudem </a:t>
            </a:r>
            <a:r>
              <a:rPr sz="1400" dirty="0">
                <a:solidFill>
                  <a:srgbClr val="56575A"/>
                </a:solidFill>
                <a:latin typeface="Aktifo-A-Light"/>
                <a:cs typeface="Aktifo-A-Light"/>
              </a:rPr>
              <a:t>a </a:t>
            </a:r>
            <a:r>
              <a:rPr sz="1400" spc="-5" dirty="0">
                <a:solidFill>
                  <a:srgbClr val="56575A"/>
                </a:solidFill>
                <a:latin typeface="Aktifo-A-Light"/>
                <a:cs typeface="Aktifo-A-Light"/>
              </a:rPr>
              <a:t>melhorar </a:t>
            </a:r>
            <a:r>
              <a:rPr sz="1400" dirty="0">
                <a:solidFill>
                  <a:srgbClr val="56575A"/>
                </a:solidFill>
                <a:latin typeface="Aktifo-A-Light"/>
                <a:cs typeface="Aktifo-A-Light"/>
              </a:rPr>
              <a:t>as condições </a:t>
            </a:r>
            <a:r>
              <a:rPr sz="1400" spc="-5" dirty="0">
                <a:solidFill>
                  <a:srgbClr val="56575A"/>
                </a:solidFill>
                <a:latin typeface="Aktifo-A-Light"/>
                <a:cs typeface="Aktifo-A-Light"/>
              </a:rPr>
              <a:t>ambientais do </a:t>
            </a:r>
            <a:r>
              <a:rPr sz="1400" dirty="0">
                <a:solidFill>
                  <a:srgbClr val="56575A"/>
                </a:solidFill>
                <a:latin typeface="Aktifo-A-Light"/>
                <a:cs typeface="Aktifo-A-Light"/>
              </a:rPr>
              <a:t>nosso </a:t>
            </a:r>
            <a:r>
              <a:rPr sz="1400" spc="-5" dirty="0">
                <a:solidFill>
                  <a:srgbClr val="56575A"/>
                </a:solidFill>
                <a:latin typeface="Aktifo-A-Light"/>
                <a:cs typeface="Aktifo-A-Light"/>
              </a:rPr>
              <a:t>planeta. </a:t>
            </a:r>
            <a:r>
              <a:rPr sz="1400" dirty="0">
                <a:solidFill>
                  <a:srgbClr val="56575A"/>
                </a:solidFill>
                <a:latin typeface="Aktifo-A-Light"/>
                <a:cs typeface="Aktifo-A-Light"/>
              </a:rPr>
              <a:t>No </a:t>
            </a:r>
            <a:r>
              <a:rPr sz="1400" spc="-5" dirty="0">
                <a:solidFill>
                  <a:srgbClr val="56575A"/>
                </a:solidFill>
                <a:latin typeface="Aktifo-A-Light"/>
                <a:cs typeface="Aktifo-A-Light"/>
              </a:rPr>
              <a:t>mínimo, </a:t>
            </a:r>
            <a:r>
              <a:rPr sz="1400" dirty="0">
                <a:solidFill>
                  <a:srgbClr val="56575A"/>
                </a:solidFill>
                <a:latin typeface="Aktifo-A-Light"/>
                <a:cs typeface="Aktifo-A-Light"/>
              </a:rPr>
              <a:t> </a:t>
            </a:r>
            <a:r>
              <a:rPr sz="1400" spc="-10" dirty="0">
                <a:solidFill>
                  <a:srgbClr val="56575A"/>
                </a:solidFill>
                <a:latin typeface="Aktifo-A-Light"/>
                <a:cs typeface="Aktifo-A-Light"/>
              </a:rPr>
              <a:t>todos</a:t>
            </a:r>
            <a:r>
              <a:rPr sz="1400" spc="5" dirty="0">
                <a:solidFill>
                  <a:srgbClr val="56575A"/>
                </a:solidFill>
                <a:latin typeface="Aktifo-A-Light"/>
                <a:cs typeface="Aktifo-A-Light"/>
              </a:rPr>
              <a:t> </a:t>
            </a:r>
            <a:r>
              <a:rPr sz="1400" dirty="0">
                <a:solidFill>
                  <a:srgbClr val="56575A"/>
                </a:solidFill>
                <a:latin typeface="Aktifo-A-Light"/>
                <a:cs typeface="Aktifo-A-Light"/>
              </a:rPr>
              <a:t>nós</a:t>
            </a:r>
            <a:r>
              <a:rPr sz="1400" spc="10" dirty="0">
                <a:solidFill>
                  <a:srgbClr val="56575A"/>
                </a:solidFill>
                <a:latin typeface="Aktifo-A-Light"/>
                <a:cs typeface="Aktifo-A-Light"/>
              </a:rPr>
              <a:t> </a:t>
            </a:r>
            <a:r>
              <a:rPr sz="1400" spc="-15" dirty="0">
                <a:solidFill>
                  <a:srgbClr val="56575A"/>
                </a:solidFill>
                <a:latin typeface="Aktifo-A-Light"/>
                <a:cs typeface="Aktifo-A-Light"/>
              </a:rPr>
              <a:t>devemos</a:t>
            </a:r>
            <a:r>
              <a:rPr sz="1400" spc="10" dirty="0">
                <a:solidFill>
                  <a:srgbClr val="56575A"/>
                </a:solidFill>
                <a:latin typeface="Aktifo-A-Light"/>
                <a:cs typeface="Aktifo-A-Light"/>
              </a:rPr>
              <a:t> </a:t>
            </a:r>
            <a:r>
              <a:rPr sz="1400" dirty="0">
                <a:solidFill>
                  <a:srgbClr val="56575A"/>
                </a:solidFill>
                <a:latin typeface="Aktifo-A-Light"/>
                <a:cs typeface="Aktifo-A-Light"/>
              </a:rPr>
              <a:t>seguir</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5" dirty="0">
                <a:solidFill>
                  <a:srgbClr val="56575A"/>
                </a:solidFill>
                <a:latin typeface="Aktifo-A-Light"/>
                <a:cs typeface="Aktifo-A-Light"/>
              </a:rPr>
              <a:t> </a:t>
            </a:r>
            <a:r>
              <a:rPr sz="1400" spc="-5" dirty="0">
                <a:solidFill>
                  <a:srgbClr val="56575A"/>
                </a:solidFill>
                <a:latin typeface="Aktifo-A-Light"/>
                <a:cs typeface="Aktifo-A-Light"/>
              </a:rPr>
              <a:t>legislação</a:t>
            </a:r>
            <a:r>
              <a:rPr sz="1400" spc="10"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10" dirty="0">
                <a:solidFill>
                  <a:srgbClr val="56575A"/>
                </a:solidFill>
                <a:latin typeface="Aktifo-A-Light"/>
                <a:cs typeface="Aktifo-A-Light"/>
              </a:rPr>
              <a:t> </a:t>
            </a:r>
            <a:r>
              <a:rPr sz="1400" spc="-10" dirty="0">
                <a:solidFill>
                  <a:srgbClr val="56575A"/>
                </a:solidFill>
                <a:latin typeface="Aktifo-A-Light"/>
                <a:cs typeface="Aktifo-A-Light"/>
              </a:rPr>
              <a:t>regulamentação</a:t>
            </a:r>
            <a:r>
              <a:rPr sz="1400" spc="10" dirty="0">
                <a:solidFill>
                  <a:srgbClr val="56575A"/>
                </a:solidFill>
                <a:latin typeface="Aktifo-A-Light"/>
                <a:cs typeface="Aktifo-A-Light"/>
              </a:rPr>
              <a:t> </a:t>
            </a:r>
            <a:r>
              <a:rPr sz="1400" spc="-10" dirty="0">
                <a:solidFill>
                  <a:srgbClr val="56575A"/>
                </a:solidFill>
                <a:latin typeface="Aktifo-A-Light"/>
                <a:cs typeface="Aktifo-A-Light"/>
              </a:rPr>
              <a:t>ambiental</a:t>
            </a:r>
            <a:r>
              <a:rPr sz="1400" spc="5" dirty="0">
                <a:solidFill>
                  <a:srgbClr val="56575A"/>
                </a:solidFill>
                <a:latin typeface="Aktifo-A-Light"/>
                <a:cs typeface="Aktifo-A-Light"/>
              </a:rPr>
              <a:t> </a:t>
            </a:r>
            <a:r>
              <a:rPr sz="1400" spc="-10" dirty="0">
                <a:solidFill>
                  <a:srgbClr val="56575A"/>
                </a:solidFill>
                <a:latin typeface="Aktifo-A-Light"/>
                <a:cs typeface="Aktifo-A-Light"/>
              </a:rPr>
              <a:t>vigente</a:t>
            </a:r>
            <a:r>
              <a:rPr sz="1400" spc="10" dirty="0">
                <a:solidFill>
                  <a:srgbClr val="56575A"/>
                </a:solidFill>
                <a:latin typeface="Aktifo-A-Light"/>
                <a:cs typeface="Aktifo-A-Light"/>
              </a:rPr>
              <a:t> </a:t>
            </a:r>
            <a:r>
              <a:rPr sz="1400" dirty="0">
                <a:solidFill>
                  <a:srgbClr val="56575A"/>
                </a:solidFill>
                <a:latin typeface="Aktifo-A-Light"/>
                <a:cs typeface="Aktifo-A-Light"/>
              </a:rPr>
              <a:t>em</a:t>
            </a:r>
            <a:r>
              <a:rPr sz="1400" spc="10" dirty="0">
                <a:solidFill>
                  <a:srgbClr val="56575A"/>
                </a:solidFill>
                <a:latin typeface="Aktifo-A-Light"/>
                <a:cs typeface="Aktifo-A-Light"/>
              </a:rPr>
              <a:t> </a:t>
            </a:r>
            <a:r>
              <a:rPr sz="1400" spc="-10" dirty="0">
                <a:solidFill>
                  <a:srgbClr val="56575A"/>
                </a:solidFill>
                <a:latin typeface="Aktifo-A-Light"/>
                <a:cs typeface="Aktifo-A-Light"/>
              </a:rPr>
              <a:t>todos </a:t>
            </a:r>
            <a:r>
              <a:rPr sz="1400" spc="-315" dirty="0">
                <a:solidFill>
                  <a:srgbClr val="56575A"/>
                </a:solidFill>
                <a:latin typeface="Aktifo-A-Light"/>
                <a:cs typeface="Aktifo-A-Light"/>
              </a:rPr>
              <a:t> </a:t>
            </a:r>
            <a:r>
              <a:rPr sz="1400" dirty="0">
                <a:solidFill>
                  <a:srgbClr val="56575A"/>
                </a:solidFill>
                <a:latin typeface="Aktifo-A-Light"/>
                <a:cs typeface="Aktifo-A-Light"/>
              </a:rPr>
              <a:t>os</a:t>
            </a:r>
            <a:r>
              <a:rPr sz="1400" spc="-5" dirty="0">
                <a:solidFill>
                  <a:srgbClr val="56575A"/>
                </a:solidFill>
                <a:latin typeface="Aktifo-A-Light"/>
                <a:cs typeface="Aktifo-A-Light"/>
              </a:rPr>
              <a:t> locais</a:t>
            </a:r>
            <a:r>
              <a:rPr sz="1400" dirty="0">
                <a:solidFill>
                  <a:srgbClr val="56575A"/>
                </a:solidFill>
                <a:latin typeface="Aktifo-A-Light"/>
                <a:cs typeface="Aktifo-A-Light"/>
              </a:rPr>
              <a:t> nos quais </a:t>
            </a:r>
            <a:r>
              <a:rPr sz="1400" spc="-5" dirty="0">
                <a:solidFill>
                  <a:srgbClr val="56575A"/>
                </a:solidFill>
                <a:latin typeface="Aktifo-A-Light"/>
                <a:cs typeface="Aktifo-A-Light"/>
              </a:rPr>
              <a:t>atuamos</a:t>
            </a:r>
            <a:r>
              <a:rPr lang="pt-BR" sz="1400" spc="-5" dirty="0">
                <a:solidFill>
                  <a:srgbClr val="56575A"/>
                </a:solidFill>
                <a:latin typeface="Aktifo-A-Light"/>
                <a:cs typeface="Aktifo-A-Light"/>
              </a:rPr>
              <a:t>.</a:t>
            </a:r>
            <a:endParaRPr sz="1400" dirty="0">
              <a:latin typeface="Aktifo-A-Light"/>
              <a:cs typeface="Aktifo-A-Light"/>
            </a:endParaRPr>
          </a:p>
        </p:txBody>
      </p:sp>
      <p:pic>
        <p:nvPicPr>
          <p:cNvPr id="3" name="object 3"/>
          <p:cNvPicPr/>
          <p:nvPr/>
        </p:nvPicPr>
        <p:blipFill>
          <a:blip r:embed="rId2" cstate="print"/>
          <a:stretch>
            <a:fillRect/>
          </a:stretch>
        </p:blipFill>
        <p:spPr>
          <a:xfrm>
            <a:off x="1188067" y="1784925"/>
            <a:ext cx="220548" cy="220548"/>
          </a:xfrm>
          <a:prstGeom prst="rect">
            <a:avLst/>
          </a:prstGeom>
        </p:spPr>
      </p:pic>
      <p:pic>
        <p:nvPicPr>
          <p:cNvPr id="4" name="object 4"/>
          <p:cNvPicPr/>
          <p:nvPr/>
        </p:nvPicPr>
        <p:blipFill>
          <a:blip r:embed="rId3" cstate="print"/>
          <a:stretch>
            <a:fillRect/>
          </a:stretch>
        </p:blipFill>
        <p:spPr>
          <a:xfrm>
            <a:off x="1188067" y="2426224"/>
            <a:ext cx="220548" cy="220548"/>
          </a:xfrm>
          <a:prstGeom prst="rect">
            <a:avLst/>
          </a:prstGeom>
        </p:spPr>
      </p:pic>
      <p:pic>
        <p:nvPicPr>
          <p:cNvPr id="5" name="object 5"/>
          <p:cNvPicPr/>
          <p:nvPr/>
        </p:nvPicPr>
        <p:blipFill>
          <a:blip r:embed="rId4" cstate="print"/>
          <a:stretch>
            <a:fillRect/>
          </a:stretch>
        </p:blipFill>
        <p:spPr>
          <a:xfrm>
            <a:off x="1188067" y="3432909"/>
            <a:ext cx="220548" cy="220548"/>
          </a:xfrm>
          <a:prstGeom prst="rect">
            <a:avLst/>
          </a:prstGeom>
        </p:spPr>
      </p:pic>
      <p:pic>
        <p:nvPicPr>
          <p:cNvPr id="6" name="object 6"/>
          <p:cNvPicPr/>
          <p:nvPr/>
        </p:nvPicPr>
        <p:blipFill>
          <a:blip r:embed="rId3" cstate="print"/>
          <a:stretch>
            <a:fillRect/>
          </a:stretch>
        </p:blipFill>
        <p:spPr>
          <a:xfrm>
            <a:off x="1188067" y="4677509"/>
            <a:ext cx="220548" cy="220548"/>
          </a:xfrm>
          <a:prstGeom prst="rect">
            <a:avLst/>
          </a:prstGeom>
        </p:spPr>
      </p:pic>
      <p:pic>
        <p:nvPicPr>
          <p:cNvPr id="7" name="object 7"/>
          <p:cNvPicPr/>
          <p:nvPr/>
        </p:nvPicPr>
        <p:blipFill>
          <a:blip r:embed="rId5" cstate="print"/>
          <a:stretch>
            <a:fillRect/>
          </a:stretch>
        </p:blipFill>
        <p:spPr>
          <a:xfrm>
            <a:off x="1188067" y="3041025"/>
            <a:ext cx="220548" cy="220548"/>
          </a:xfrm>
          <a:prstGeom prst="rect">
            <a:avLst/>
          </a:prstGeom>
        </p:spPr>
      </p:pic>
      <p:pic>
        <p:nvPicPr>
          <p:cNvPr id="8" name="object 8"/>
          <p:cNvPicPr/>
          <p:nvPr/>
        </p:nvPicPr>
        <p:blipFill>
          <a:blip r:embed="rId5" cstate="print"/>
          <a:stretch>
            <a:fillRect/>
          </a:stretch>
        </p:blipFill>
        <p:spPr>
          <a:xfrm>
            <a:off x="1188067" y="4069725"/>
            <a:ext cx="220548" cy="220548"/>
          </a:xfrm>
          <a:prstGeom prst="rect">
            <a:avLst/>
          </a:prstGeom>
        </p:spPr>
      </p:pic>
      <p:pic>
        <p:nvPicPr>
          <p:cNvPr id="9" name="object 9"/>
          <p:cNvPicPr/>
          <p:nvPr/>
        </p:nvPicPr>
        <p:blipFill>
          <a:blip r:embed="rId5" cstate="print"/>
          <a:stretch>
            <a:fillRect/>
          </a:stretch>
        </p:blipFill>
        <p:spPr>
          <a:xfrm>
            <a:off x="1188067" y="5568325"/>
            <a:ext cx="220548" cy="220548"/>
          </a:xfrm>
          <a:prstGeom prst="rect">
            <a:avLst/>
          </a:prstGeom>
        </p:spPr>
      </p:pic>
      <p:sp>
        <p:nvSpPr>
          <p:cNvPr id="10" name="object 10"/>
          <p:cNvSpPr/>
          <p:nvPr/>
        </p:nvSpPr>
        <p:spPr>
          <a:xfrm>
            <a:off x="0" y="1331609"/>
            <a:ext cx="765810" cy="2992120"/>
          </a:xfrm>
          <a:custGeom>
            <a:avLst/>
            <a:gdLst/>
            <a:ahLst/>
            <a:cxnLst/>
            <a:rect l="l" t="t" r="r" b="b"/>
            <a:pathLst>
              <a:path w="765810" h="2992120">
                <a:moveTo>
                  <a:pt x="0" y="2991520"/>
                </a:moveTo>
                <a:lnTo>
                  <a:pt x="39522" y="2962230"/>
                </a:lnTo>
                <a:lnTo>
                  <a:pt x="74957" y="2934492"/>
                </a:lnTo>
                <a:lnTo>
                  <a:pt x="109692" y="2905915"/>
                </a:lnTo>
                <a:lnTo>
                  <a:pt x="143709" y="2876516"/>
                </a:lnTo>
                <a:lnTo>
                  <a:pt x="176995" y="2846309"/>
                </a:lnTo>
                <a:lnTo>
                  <a:pt x="209534" y="2815309"/>
                </a:lnTo>
                <a:lnTo>
                  <a:pt x="241310" y="2783533"/>
                </a:lnTo>
                <a:lnTo>
                  <a:pt x="272310" y="2750994"/>
                </a:lnTo>
                <a:lnTo>
                  <a:pt x="302517" y="2717708"/>
                </a:lnTo>
                <a:lnTo>
                  <a:pt x="331916" y="2683690"/>
                </a:lnTo>
                <a:lnTo>
                  <a:pt x="360493" y="2648956"/>
                </a:lnTo>
                <a:lnTo>
                  <a:pt x="388231" y="2613521"/>
                </a:lnTo>
                <a:lnTo>
                  <a:pt x="415116" y="2577399"/>
                </a:lnTo>
                <a:lnTo>
                  <a:pt x="441133" y="2540607"/>
                </a:lnTo>
                <a:lnTo>
                  <a:pt x="466267" y="2503158"/>
                </a:lnTo>
                <a:lnTo>
                  <a:pt x="490501" y="2465069"/>
                </a:lnTo>
                <a:lnTo>
                  <a:pt x="513822" y="2426355"/>
                </a:lnTo>
                <a:lnTo>
                  <a:pt x="536214" y="2387030"/>
                </a:lnTo>
                <a:lnTo>
                  <a:pt x="557661" y="2347110"/>
                </a:lnTo>
                <a:lnTo>
                  <a:pt x="578149" y="2306610"/>
                </a:lnTo>
                <a:lnTo>
                  <a:pt x="597662" y="2265546"/>
                </a:lnTo>
                <a:lnTo>
                  <a:pt x="616186" y="2223932"/>
                </a:lnTo>
                <a:lnTo>
                  <a:pt x="633704" y="2181783"/>
                </a:lnTo>
                <a:lnTo>
                  <a:pt x="650202" y="2139116"/>
                </a:lnTo>
                <a:lnTo>
                  <a:pt x="665665" y="2095944"/>
                </a:lnTo>
                <a:lnTo>
                  <a:pt x="680078" y="2052283"/>
                </a:lnTo>
                <a:lnTo>
                  <a:pt x="693424" y="2008149"/>
                </a:lnTo>
                <a:lnTo>
                  <a:pt x="705690" y="1963557"/>
                </a:lnTo>
                <a:lnTo>
                  <a:pt x="716859" y="1918521"/>
                </a:lnTo>
                <a:lnTo>
                  <a:pt x="726918" y="1873057"/>
                </a:lnTo>
                <a:lnTo>
                  <a:pt x="735849" y="1827180"/>
                </a:lnTo>
                <a:lnTo>
                  <a:pt x="743639" y="1780905"/>
                </a:lnTo>
                <a:lnTo>
                  <a:pt x="750273" y="1734248"/>
                </a:lnTo>
                <a:lnTo>
                  <a:pt x="755734" y="1687224"/>
                </a:lnTo>
                <a:lnTo>
                  <a:pt x="760008" y="1639847"/>
                </a:lnTo>
                <a:lnTo>
                  <a:pt x="763080" y="1592133"/>
                </a:lnTo>
                <a:lnTo>
                  <a:pt x="764934" y="1544098"/>
                </a:lnTo>
                <a:lnTo>
                  <a:pt x="765555" y="1495756"/>
                </a:lnTo>
                <a:lnTo>
                  <a:pt x="764934" y="1447414"/>
                </a:lnTo>
                <a:lnTo>
                  <a:pt x="763080" y="1399378"/>
                </a:lnTo>
                <a:lnTo>
                  <a:pt x="760008" y="1351664"/>
                </a:lnTo>
                <a:lnTo>
                  <a:pt x="755734" y="1304288"/>
                </a:lnTo>
                <a:lnTo>
                  <a:pt x="750273" y="1257263"/>
                </a:lnTo>
                <a:lnTo>
                  <a:pt x="743639" y="1210606"/>
                </a:lnTo>
                <a:lnTo>
                  <a:pt x="735849" y="1164332"/>
                </a:lnTo>
                <a:lnTo>
                  <a:pt x="726918" y="1118455"/>
                </a:lnTo>
                <a:lnTo>
                  <a:pt x="716859" y="1072991"/>
                </a:lnTo>
                <a:lnTo>
                  <a:pt x="705690" y="1027956"/>
                </a:lnTo>
                <a:lnTo>
                  <a:pt x="693424" y="983363"/>
                </a:lnTo>
                <a:lnTo>
                  <a:pt x="680078" y="939229"/>
                </a:lnTo>
                <a:lnTo>
                  <a:pt x="665665" y="895569"/>
                </a:lnTo>
                <a:lnTo>
                  <a:pt x="650202" y="852398"/>
                </a:lnTo>
                <a:lnTo>
                  <a:pt x="633704" y="809730"/>
                </a:lnTo>
                <a:lnTo>
                  <a:pt x="616186" y="767582"/>
                </a:lnTo>
                <a:lnTo>
                  <a:pt x="597662" y="725968"/>
                </a:lnTo>
                <a:lnTo>
                  <a:pt x="578149" y="684904"/>
                </a:lnTo>
                <a:lnTo>
                  <a:pt x="557661" y="644404"/>
                </a:lnTo>
                <a:lnTo>
                  <a:pt x="536214" y="604485"/>
                </a:lnTo>
                <a:lnTo>
                  <a:pt x="513822" y="565160"/>
                </a:lnTo>
                <a:lnTo>
                  <a:pt x="490501" y="526446"/>
                </a:lnTo>
                <a:lnTo>
                  <a:pt x="466267" y="488357"/>
                </a:lnTo>
                <a:lnTo>
                  <a:pt x="441133" y="450909"/>
                </a:lnTo>
                <a:lnTo>
                  <a:pt x="415116" y="414116"/>
                </a:lnTo>
                <a:lnTo>
                  <a:pt x="388231" y="377995"/>
                </a:lnTo>
                <a:lnTo>
                  <a:pt x="360493" y="342560"/>
                </a:lnTo>
                <a:lnTo>
                  <a:pt x="331916" y="307826"/>
                </a:lnTo>
                <a:lnTo>
                  <a:pt x="302517" y="273809"/>
                </a:lnTo>
                <a:lnTo>
                  <a:pt x="272310" y="240524"/>
                </a:lnTo>
                <a:lnTo>
                  <a:pt x="241310" y="207985"/>
                </a:lnTo>
                <a:lnTo>
                  <a:pt x="209534" y="176209"/>
                </a:lnTo>
                <a:lnTo>
                  <a:pt x="176995" y="145210"/>
                </a:lnTo>
                <a:lnTo>
                  <a:pt x="143709" y="115003"/>
                </a:lnTo>
                <a:lnTo>
                  <a:pt x="109692" y="85604"/>
                </a:lnTo>
                <a:lnTo>
                  <a:pt x="74957" y="57028"/>
                </a:lnTo>
                <a:lnTo>
                  <a:pt x="39522" y="29289"/>
                </a:lnTo>
                <a:lnTo>
                  <a:pt x="3400" y="2404"/>
                </a:lnTo>
                <a:lnTo>
                  <a:pt x="0" y="0"/>
                </a:lnTo>
              </a:path>
            </a:pathLst>
          </a:custGeom>
          <a:ln w="12700">
            <a:solidFill>
              <a:srgbClr val="ED5837"/>
            </a:solidFill>
          </a:ln>
        </p:spPr>
        <p:txBody>
          <a:bodyPr wrap="square" lIns="0" tIns="0" rIns="0" bIns="0" rtlCol="0"/>
          <a:lstStyle/>
          <a:p>
            <a:endParaRPr/>
          </a:p>
        </p:txBody>
      </p:sp>
      <p:sp>
        <p:nvSpPr>
          <p:cNvPr id="11" name="object 11"/>
          <p:cNvSpPr/>
          <p:nvPr/>
        </p:nvSpPr>
        <p:spPr>
          <a:xfrm>
            <a:off x="9438347" y="58284"/>
            <a:ext cx="1254125" cy="1941195"/>
          </a:xfrm>
          <a:custGeom>
            <a:avLst/>
            <a:gdLst/>
            <a:ahLst/>
            <a:cxnLst/>
            <a:rect l="l" t="t" r="r" b="b"/>
            <a:pathLst>
              <a:path w="1254125" h="1941195">
                <a:moveTo>
                  <a:pt x="970419" y="1940839"/>
                </a:moveTo>
                <a:lnTo>
                  <a:pt x="1018853" y="1939651"/>
                </a:lnTo>
                <a:lnTo>
                  <a:pt x="1066673" y="1936126"/>
                </a:lnTo>
                <a:lnTo>
                  <a:pt x="1113822" y="1930317"/>
                </a:lnTo>
                <a:lnTo>
                  <a:pt x="1160245" y="1922282"/>
                </a:lnTo>
                <a:lnTo>
                  <a:pt x="1205886" y="1912075"/>
                </a:lnTo>
                <a:lnTo>
                  <a:pt x="1250691" y="1899753"/>
                </a:lnTo>
                <a:lnTo>
                  <a:pt x="1253654" y="1898782"/>
                </a:lnTo>
              </a:path>
              <a:path w="1254125" h="1941195">
                <a:moveTo>
                  <a:pt x="1253654" y="42057"/>
                </a:moveTo>
                <a:lnTo>
                  <a:pt x="1205886" y="28764"/>
                </a:lnTo>
                <a:lnTo>
                  <a:pt x="1160245" y="18557"/>
                </a:lnTo>
                <a:lnTo>
                  <a:pt x="1113822" y="10522"/>
                </a:lnTo>
                <a:lnTo>
                  <a:pt x="1066673" y="4713"/>
                </a:lnTo>
                <a:lnTo>
                  <a:pt x="1018853" y="1187"/>
                </a:lnTo>
                <a:lnTo>
                  <a:pt x="970419" y="0"/>
                </a:lnTo>
                <a:lnTo>
                  <a:pt x="921985" y="1187"/>
                </a:lnTo>
                <a:lnTo>
                  <a:pt x="874166" y="4713"/>
                </a:lnTo>
                <a:lnTo>
                  <a:pt x="827017" y="10522"/>
                </a:lnTo>
                <a:lnTo>
                  <a:pt x="780594" y="18557"/>
                </a:lnTo>
                <a:lnTo>
                  <a:pt x="734952" y="28764"/>
                </a:lnTo>
                <a:lnTo>
                  <a:pt x="690147" y="41087"/>
                </a:lnTo>
                <a:lnTo>
                  <a:pt x="646236" y="55470"/>
                </a:lnTo>
                <a:lnTo>
                  <a:pt x="603272" y="71857"/>
                </a:lnTo>
                <a:lnTo>
                  <a:pt x="561313" y="90194"/>
                </a:lnTo>
                <a:lnTo>
                  <a:pt x="520413" y="110424"/>
                </a:lnTo>
                <a:lnTo>
                  <a:pt x="480628" y="132492"/>
                </a:lnTo>
                <a:lnTo>
                  <a:pt x="442013" y="156342"/>
                </a:lnTo>
                <a:lnTo>
                  <a:pt x="404625" y="181919"/>
                </a:lnTo>
                <a:lnTo>
                  <a:pt x="368519" y="209167"/>
                </a:lnTo>
                <a:lnTo>
                  <a:pt x="333751" y="238030"/>
                </a:lnTo>
                <a:lnTo>
                  <a:pt x="300375" y="268453"/>
                </a:lnTo>
                <a:lnTo>
                  <a:pt x="268448" y="300380"/>
                </a:lnTo>
                <a:lnTo>
                  <a:pt x="238026" y="333756"/>
                </a:lnTo>
                <a:lnTo>
                  <a:pt x="209163" y="368525"/>
                </a:lnTo>
                <a:lnTo>
                  <a:pt x="181915" y="404631"/>
                </a:lnTo>
                <a:lnTo>
                  <a:pt x="156339" y="442019"/>
                </a:lnTo>
                <a:lnTo>
                  <a:pt x="132489" y="480633"/>
                </a:lnTo>
                <a:lnTo>
                  <a:pt x="110422" y="520418"/>
                </a:lnTo>
                <a:lnTo>
                  <a:pt x="90192" y="561318"/>
                </a:lnTo>
                <a:lnTo>
                  <a:pt x="71856" y="603278"/>
                </a:lnTo>
                <a:lnTo>
                  <a:pt x="55468" y="646241"/>
                </a:lnTo>
                <a:lnTo>
                  <a:pt x="41086" y="690152"/>
                </a:lnTo>
                <a:lnTo>
                  <a:pt x="28763" y="734956"/>
                </a:lnTo>
                <a:lnTo>
                  <a:pt x="18557" y="780597"/>
                </a:lnTo>
                <a:lnTo>
                  <a:pt x="10521" y="827019"/>
                </a:lnTo>
                <a:lnTo>
                  <a:pt x="4713" y="874168"/>
                </a:lnTo>
                <a:lnTo>
                  <a:pt x="1187" y="921986"/>
                </a:lnTo>
                <a:lnTo>
                  <a:pt x="0" y="970419"/>
                </a:lnTo>
                <a:lnTo>
                  <a:pt x="1187" y="1018853"/>
                </a:lnTo>
                <a:lnTo>
                  <a:pt x="4713" y="1066673"/>
                </a:lnTo>
                <a:lnTo>
                  <a:pt x="10521" y="1113822"/>
                </a:lnTo>
                <a:lnTo>
                  <a:pt x="18557" y="1160245"/>
                </a:lnTo>
                <a:lnTo>
                  <a:pt x="28763" y="1205886"/>
                </a:lnTo>
                <a:lnTo>
                  <a:pt x="41086" y="1250691"/>
                </a:lnTo>
                <a:lnTo>
                  <a:pt x="55468" y="1294603"/>
                </a:lnTo>
                <a:lnTo>
                  <a:pt x="71856" y="1337566"/>
                </a:lnTo>
                <a:lnTo>
                  <a:pt x="90192" y="1379526"/>
                </a:lnTo>
                <a:lnTo>
                  <a:pt x="110422" y="1420426"/>
                </a:lnTo>
                <a:lnTo>
                  <a:pt x="132489" y="1460211"/>
                </a:lnTo>
                <a:lnTo>
                  <a:pt x="156339" y="1498825"/>
                </a:lnTo>
                <a:lnTo>
                  <a:pt x="181915" y="1536213"/>
                </a:lnTo>
                <a:lnTo>
                  <a:pt x="209163" y="1572319"/>
                </a:lnTo>
                <a:lnTo>
                  <a:pt x="238026" y="1607088"/>
                </a:lnTo>
                <a:lnTo>
                  <a:pt x="268448" y="1640463"/>
                </a:lnTo>
                <a:lnTo>
                  <a:pt x="300375" y="1672390"/>
                </a:lnTo>
                <a:lnTo>
                  <a:pt x="333751" y="1702813"/>
                </a:lnTo>
                <a:lnTo>
                  <a:pt x="368519" y="1731676"/>
                </a:lnTo>
                <a:lnTo>
                  <a:pt x="404625" y="1758923"/>
                </a:lnTo>
                <a:lnTo>
                  <a:pt x="442013" y="1784499"/>
                </a:lnTo>
                <a:lnTo>
                  <a:pt x="480628" y="1808349"/>
                </a:lnTo>
                <a:lnTo>
                  <a:pt x="520413" y="1830417"/>
                </a:lnTo>
                <a:lnTo>
                  <a:pt x="561313" y="1850646"/>
                </a:lnTo>
                <a:lnTo>
                  <a:pt x="603272" y="1868983"/>
                </a:lnTo>
                <a:lnTo>
                  <a:pt x="646236" y="1885370"/>
                </a:lnTo>
                <a:lnTo>
                  <a:pt x="690147" y="1899753"/>
                </a:lnTo>
                <a:lnTo>
                  <a:pt x="734952" y="1912075"/>
                </a:lnTo>
                <a:lnTo>
                  <a:pt x="780594" y="1922282"/>
                </a:lnTo>
                <a:lnTo>
                  <a:pt x="827017" y="1930317"/>
                </a:lnTo>
                <a:lnTo>
                  <a:pt x="874166" y="1936126"/>
                </a:lnTo>
                <a:lnTo>
                  <a:pt x="921985" y="1939651"/>
                </a:lnTo>
                <a:lnTo>
                  <a:pt x="970419" y="1940839"/>
                </a:lnTo>
              </a:path>
            </a:pathLst>
          </a:custGeom>
          <a:ln w="12700">
            <a:solidFill>
              <a:srgbClr val="F0782E"/>
            </a:solidFill>
          </a:ln>
        </p:spPr>
        <p:txBody>
          <a:bodyPr wrap="square" lIns="0" tIns="0" rIns="0" bIns="0" rtlCol="0"/>
          <a:lstStyle/>
          <a:p>
            <a:endParaRPr/>
          </a:p>
        </p:txBody>
      </p:sp>
      <p:sp>
        <p:nvSpPr>
          <p:cNvPr id="12" name="object 12"/>
          <p:cNvSpPr txBox="1"/>
          <p:nvPr/>
        </p:nvSpPr>
        <p:spPr>
          <a:xfrm>
            <a:off x="480900" y="7069680"/>
            <a:ext cx="35703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17</a:t>
            </a:fld>
            <a:r>
              <a:rPr sz="800" dirty="0">
                <a:solidFill>
                  <a:srgbClr val="F0782E"/>
                </a:solidFill>
                <a:latin typeface="Aktifo-A-Light"/>
                <a:cs typeface="Aktifo-A-Light"/>
              </a:rPr>
              <a:t>  </a:t>
            </a:r>
            <a:r>
              <a:rPr sz="800" spc="125" dirty="0">
                <a:solidFill>
                  <a:srgbClr val="F0782E"/>
                </a:solidFill>
                <a:latin typeface="Aktifo-A-Light"/>
                <a:cs typeface="Aktifo-A-Light"/>
              </a:rPr>
              <a:t> </a:t>
            </a:r>
            <a:r>
              <a:rPr sz="800" dirty="0">
                <a:solidFill>
                  <a:srgbClr val="F0782E"/>
                </a:solidFill>
                <a:latin typeface="Aktifo-A-Light"/>
                <a:cs typeface="Aktifo-A-Light"/>
              </a:rPr>
              <a:t>|  </a:t>
            </a:r>
            <a:r>
              <a:rPr sz="800" spc="18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 </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É nosso</a:t>
            </a:r>
            <a:r>
              <a:rPr sz="800" spc="-5" dirty="0">
                <a:solidFill>
                  <a:srgbClr val="56575A"/>
                </a:solidFill>
                <a:latin typeface="Aktifo-A-Light"/>
                <a:cs typeface="Aktifo-A-Light"/>
              </a:rPr>
              <a:t> </a:t>
            </a:r>
            <a:r>
              <a:rPr sz="800" spc="-10" dirty="0">
                <a:solidFill>
                  <a:srgbClr val="56575A"/>
                </a:solidFill>
                <a:latin typeface="Aktifo-A-Light"/>
                <a:cs typeface="Aktifo-A-Light"/>
              </a:rPr>
              <a:t>dever</a:t>
            </a:r>
            <a:endParaRPr sz="800" dirty="0">
              <a:latin typeface="Aktifo-A-Light"/>
              <a:cs typeface="Aktifo-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747878"/>
            <a:ext cx="5504815" cy="3377784"/>
          </a:xfrm>
          <a:prstGeom prst="rect">
            <a:avLst/>
          </a:prstGeom>
        </p:spPr>
        <p:txBody>
          <a:bodyPr vert="horz" wrap="square" lIns="0" tIns="12700" rIns="0" bIns="0" rtlCol="0">
            <a:spAutoFit/>
          </a:bodyPr>
          <a:lstStyle/>
          <a:p>
            <a:pPr marL="12700" marR="472440">
              <a:lnSpc>
                <a:spcPct val="113100"/>
              </a:lnSpc>
              <a:spcBef>
                <a:spcPts val="100"/>
              </a:spcBef>
            </a:pPr>
            <a:r>
              <a:rPr sz="1400" spc="-10" dirty="0">
                <a:solidFill>
                  <a:srgbClr val="56575A"/>
                </a:solidFill>
                <a:latin typeface="Aktifo-A-Light"/>
                <a:cs typeface="Aktifo-A-Light"/>
              </a:rPr>
              <a:t>Combater </a:t>
            </a:r>
            <a:r>
              <a:rPr sz="1400" dirty="0">
                <a:solidFill>
                  <a:srgbClr val="56575A"/>
                </a:solidFill>
                <a:latin typeface="Aktifo-A-Light"/>
                <a:cs typeface="Aktifo-A-Light"/>
              </a:rPr>
              <a:t>o </a:t>
            </a:r>
            <a:r>
              <a:rPr sz="1400" spc="-10" dirty="0">
                <a:solidFill>
                  <a:srgbClr val="56575A"/>
                </a:solidFill>
                <a:latin typeface="Aktifo-A-Light"/>
                <a:cs typeface="Aktifo-A-Light"/>
              </a:rPr>
              <a:t>preconceito, </a:t>
            </a:r>
            <a:r>
              <a:rPr sz="1400" dirty="0">
                <a:solidFill>
                  <a:srgbClr val="56575A"/>
                </a:solidFill>
                <a:latin typeface="Aktifo-A-Light"/>
                <a:cs typeface="Aktifo-A-Light"/>
              </a:rPr>
              <a:t>o </a:t>
            </a:r>
            <a:r>
              <a:rPr sz="1400" spc="-5" dirty="0">
                <a:solidFill>
                  <a:srgbClr val="56575A"/>
                </a:solidFill>
                <a:latin typeface="Aktifo-A-Light"/>
                <a:cs typeface="Aktifo-A-Light"/>
              </a:rPr>
              <a:t>racismo </a:t>
            </a:r>
            <a:r>
              <a:rPr sz="1400" dirty="0">
                <a:solidFill>
                  <a:srgbClr val="56575A"/>
                </a:solidFill>
                <a:latin typeface="Aktifo-A-Light"/>
                <a:cs typeface="Aktifo-A-Light"/>
              </a:rPr>
              <a:t>ou a </a:t>
            </a:r>
            <a:r>
              <a:rPr sz="1400" spc="-5" dirty="0">
                <a:solidFill>
                  <a:srgbClr val="56575A"/>
                </a:solidFill>
                <a:latin typeface="Aktifo-A-Light"/>
                <a:cs typeface="Aktifo-A-Light"/>
              </a:rPr>
              <a:t>discriminação de </a:t>
            </a:r>
            <a:r>
              <a:rPr sz="1400" spc="-320" dirty="0">
                <a:solidFill>
                  <a:srgbClr val="56575A"/>
                </a:solidFill>
                <a:latin typeface="Aktifo-A-Light"/>
                <a:cs typeface="Aktifo-A-Light"/>
              </a:rPr>
              <a:t> </a:t>
            </a:r>
            <a:r>
              <a:rPr sz="1400" spc="-5" dirty="0">
                <a:solidFill>
                  <a:srgbClr val="56575A"/>
                </a:solidFill>
                <a:latin typeface="Aktifo-A-Light"/>
                <a:cs typeface="Aktifo-A-Light"/>
              </a:rPr>
              <a:t>qualquer natureza.</a:t>
            </a:r>
            <a:endParaRPr sz="1400" dirty="0">
              <a:latin typeface="Aktifo-A-Light"/>
              <a:cs typeface="Aktifo-A-Light"/>
            </a:endParaRPr>
          </a:p>
          <a:p>
            <a:pPr marL="12700" marR="550545">
              <a:lnSpc>
                <a:spcPct val="113100"/>
              </a:lnSpc>
              <a:spcBef>
                <a:spcPts val="1130"/>
              </a:spcBef>
            </a:pPr>
            <a:r>
              <a:rPr sz="1400" spc="-5" dirty="0">
                <a:solidFill>
                  <a:srgbClr val="56575A"/>
                </a:solidFill>
                <a:latin typeface="Aktifo-A-Light"/>
                <a:cs typeface="Aktifo-A-Light"/>
              </a:rPr>
              <a:t>Honrar </a:t>
            </a:r>
            <a:r>
              <a:rPr sz="1400" dirty="0">
                <a:solidFill>
                  <a:srgbClr val="56575A"/>
                </a:solidFill>
                <a:latin typeface="Aktifo-A-Light"/>
                <a:cs typeface="Aktifo-A-Light"/>
              </a:rPr>
              <a:t>os compromissos </a:t>
            </a:r>
            <a:r>
              <a:rPr sz="1400" spc="-5" dirty="0">
                <a:solidFill>
                  <a:srgbClr val="56575A"/>
                </a:solidFill>
                <a:latin typeface="Aktifo-A-Light"/>
                <a:cs typeface="Aktifo-A-Light"/>
              </a:rPr>
              <a:t>assumidos, </a:t>
            </a:r>
            <a:r>
              <a:rPr sz="1400" spc="-10" dirty="0">
                <a:solidFill>
                  <a:srgbClr val="56575A"/>
                </a:solidFill>
                <a:latin typeface="Aktifo-A-Light"/>
                <a:cs typeface="Aktifo-A-Light"/>
              </a:rPr>
              <a:t>respeitando prazos, </a:t>
            </a:r>
            <a:r>
              <a:rPr sz="1400" spc="-320" dirty="0">
                <a:solidFill>
                  <a:srgbClr val="56575A"/>
                </a:solidFill>
                <a:latin typeface="Aktifo-A-Light"/>
                <a:cs typeface="Aktifo-A-Light"/>
              </a:rPr>
              <a:t> </a:t>
            </a:r>
            <a:r>
              <a:rPr sz="1400" spc="-10" dirty="0">
                <a:solidFill>
                  <a:srgbClr val="56575A"/>
                </a:solidFill>
                <a:latin typeface="Aktifo-A-Light"/>
                <a:cs typeface="Aktifo-A-Light"/>
              </a:rPr>
              <a:t>atendendo</a:t>
            </a:r>
            <a:r>
              <a:rPr sz="1400" dirty="0">
                <a:solidFill>
                  <a:srgbClr val="56575A"/>
                </a:solidFill>
                <a:latin typeface="Aktifo-A-Light"/>
                <a:cs typeface="Aktifo-A-Light"/>
              </a:rPr>
              <a:t> </a:t>
            </a:r>
            <a:r>
              <a:rPr sz="1400" spc="-5" dirty="0">
                <a:solidFill>
                  <a:srgbClr val="56575A"/>
                </a:solidFill>
                <a:latin typeface="Aktifo-A-Light"/>
                <a:cs typeface="Aktifo-A-Light"/>
              </a:rPr>
              <a:t>demandas</a:t>
            </a:r>
            <a:r>
              <a:rPr sz="1400" dirty="0">
                <a:solidFill>
                  <a:srgbClr val="56575A"/>
                </a:solidFill>
                <a:latin typeface="Aktifo-A-Light"/>
                <a:cs typeface="Aktifo-A-Light"/>
              </a:rPr>
              <a:t> e </a:t>
            </a:r>
            <a:r>
              <a:rPr sz="1400" spc="-5" dirty="0">
                <a:solidFill>
                  <a:srgbClr val="56575A"/>
                </a:solidFill>
                <a:latin typeface="Aktifo-A-Light"/>
                <a:cs typeface="Aktifo-A-Light"/>
              </a:rPr>
              <a:t>cumprindo</a:t>
            </a:r>
            <a:r>
              <a:rPr sz="1400" dirty="0">
                <a:solidFill>
                  <a:srgbClr val="56575A"/>
                </a:solidFill>
                <a:latin typeface="Aktifo-A-Light"/>
                <a:cs typeface="Aktifo-A-Light"/>
              </a:rPr>
              <a:t> </a:t>
            </a:r>
            <a:r>
              <a:rPr sz="1400" spc="-5" dirty="0">
                <a:solidFill>
                  <a:srgbClr val="56575A"/>
                </a:solidFill>
                <a:latin typeface="Aktifo-A-Light"/>
                <a:cs typeface="Aktifo-A-Light"/>
              </a:rPr>
              <a:t>acordos.</a:t>
            </a:r>
            <a:endParaRPr sz="1400" dirty="0">
              <a:latin typeface="Aktifo-A-Light"/>
              <a:cs typeface="Aktifo-A-Light"/>
            </a:endParaRPr>
          </a:p>
          <a:p>
            <a:pPr marL="12700" marR="137795">
              <a:lnSpc>
                <a:spcPct val="113100"/>
              </a:lnSpc>
              <a:spcBef>
                <a:spcPts val="1135"/>
              </a:spcBef>
            </a:pPr>
            <a:r>
              <a:rPr sz="1400" spc="-5" dirty="0">
                <a:solidFill>
                  <a:srgbClr val="56575A"/>
                </a:solidFill>
                <a:latin typeface="Aktifo-A-Light"/>
                <a:cs typeface="Aktifo-A-Light"/>
              </a:rPr>
              <a:t>Cumprir</a:t>
            </a:r>
            <a:r>
              <a:rPr sz="1400" dirty="0">
                <a:solidFill>
                  <a:srgbClr val="56575A"/>
                </a:solidFill>
                <a:latin typeface="Aktifo-A-Light"/>
                <a:cs typeface="Aktifo-A-Light"/>
              </a:rPr>
              <a:t> </a:t>
            </a:r>
            <a:r>
              <a:rPr sz="1400" spc="-10" dirty="0">
                <a:solidFill>
                  <a:srgbClr val="56575A"/>
                </a:solidFill>
                <a:latin typeface="Aktifo-A-Light"/>
                <a:cs typeface="Aktifo-A-Light"/>
              </a:rPr>
              <a:t>todos</a:t>
            </a:r>
            <a:r>
              <a:rPr sz="1400" dirty="0">
                <a:solidFill>
                  <a:srgbClr val="56575A"/>
                </a:solidFill>
                <a:latin typeface="Aktifo-A-Light"/>
                <a:cs typeface="Aktifo-A-Light"/>
              </a:rPr>
              <a:t> os</a:t>
            </a:r>
            <a:r>
              <a:rPr sz="1400" spc="5" dirty="0">
                <a:solidFill>
                  <a:srgbClr val="56575A"/>
                </a:solidFill>
                <a:latin typeface="Aktifo-A-Light"/>
                <a:cs typeface="Aktifo-A-Light"/>
              </a:rPr>
              <a:t> </a:t>
            </a:r>
            <a:r>
              <a:rPr sz="1400" spc="-5" dirty="0">
                <a:solidFill>
                  <a:srgbClr val="56575A"/>
                </a:solidFill>
                <a:latin typeface="Aktifo-A-Light"/>
                <a:cs typeface="Aktifo-A-Light"/>
              </a:rPr>
              <a:t>requisitos</a:t>
            </a:r>
            <a:r>
              <a:rPr sz="1400" dirty="0">
                <a:solidFill>
                  <a:srgbClr val="56575A"/>
                </a:solidFill>
                <a:latin typeface="Aktifo-A-Light"/>
                <a:cs typeface="Aktifo-A-Light"/>
              </a:rPr>
              <a:t> </a:t>
            </a:r>
            <a:r>
              <a:rPr sz="1400" spc="-10" dirty="0">
                <a:solidFill>
                  <a:srgbClr val="56575A"/>
                </a:solidFill>
                <a:latin typeface="Aktifo-A-Light"/>
                <a:cs typeface="Aktifo-A-Light"/>
              </a:rPr>
              <a:t>definidos</a:t>
            </a:r>
            <a:r>
              <a:rPr sz="1400" spc="5" dirty="0">
                <a:solidFill>
                  <a:srgbClr val="56575A"/>
                </a:solidFill>
                <a:latin typeface="Aktifo-A-Light"/>
                <a:cs typeface="Aktifo-A-Light"/>
              </a:rPr>
              <a:t> </a:t>
            </a:r>
            <a:r>
              <a:rPr sz="1400" dirty="0">
                <a:solidFill>
                  <a:srgbClr val="56575A"/>
                </a:solidFill>
                <a:latin typeface="Aktifo-A-Light"/>
                <a:cs typeface="Aktifo-A-Light"/>
              </a:rPr>
              <a:t>nas </a:t>
            </a:r>
            <a:r>
              <a:rPr sz="1400" spc="-5" dirty="0">
                <a:solidFill>
                  <a:srgbClr val="56575A"/>
                </a:solidFill>
                <a:latin typeface="Aktifo-A-Light"/>
                <a:cs typeface="Aktifo-A-Light"/>
              </a:rPr>
              <a:t>nossas</a:t>
            </a:r>
            <a:r>
              <a:rPr sz="1400" spc="5" dirty="0">
                <a:solidFill>
                  <a:srgbClr val="56575A"/>
                </a:solidFill>
                <a:latin typeface="Aktifo-A-Light"/>
                <a:cs typeface="Aktifo-A-Light"/>
              </a:rPr>
              <a:t> </a:t>
            </a:r>
            <a:r>
              <a:rPr sz="1400" spc="-5" dirty="0">
                <a:solidFill>
                  <a:srgbClr val="56575A"/>
                </a:solidFill>
                <a:latin typeface="Aktifo-A-Light"/>
                <a:cs typeface="Aktifo-A-Light"/>
              </a:rPr>
              <a:t>Políticas</a:t>
            </a:r>
            <a:r>
              <a:rPr sz="1400" dirty="0">
                <a:solidFill>
                  <a:srgbClr val="56575A"/>
                </a:solidFill>
                <a:latin typeface="Aktifo-A-Light"/>
                <a:cs typeface="Aktifo-A-Light"/>
              </a:rPr>
              <a:t> </a:t>
            </a:r>
            <a:r>
              <a:rPr sz="1400" spc="-5" dirty="0">
                <a:solidFill>
                  <a:srgbClr val="56575A"/>
                </a:solidFill>
                <a:latin typeface="Aktifo-A-Light"/>
                <a:cs typeface="Aktifo-A-Light"/>
              </a:rPr>
              <a:t>de </a:t>
            </a:r>
            <a:r>
              <a:rPr sz="1400" spc="-315" dirty="0">
                <a:solidFill>
                  <a:srgbClr val="56575A"/>
                </a:solidFill>
                <a:latin typeface="Aktifo-A-Light"/>
                <a:cs typeface="Aktifo-A-Light"/>
              </a:rPr>
              <a:t> </a:t>
            </a:r>
            <a:r>
              <a:rPr sz="1400" spc="-5" dirty="0">
                <a:solidFill>
                  <a:srgbClr val="56575A"/>
                </a:solidFill>
                <a:latin typeface="Aktifo-A-Light"/>
                <a:cs typeface="Aktifo-A-Light"/>
              </a:rPr>
              <a:t>Privacidade de</a:t>
            </a:r>
            <a:r>
              <a:rPr sz="1400" dirty="0">
                <a:solidFill>
                  <a:srgbClr val="56575A"/>
                </a:solidFill>
                <a:latin typeface="Aktifo-A-Light"/>
                <a:cs typeface="Aktifo-A-Light"/>
              </a:rPr>
              <a:t> </a:t>
            </a:r>
            <a:r>
              <a:rPr sz="1400" spc="-5" dirty="0">
                <a:solidFill>
                  <a:srgbClr val="56575A"/>
                </a:solidFill>
                <a:latin typeface="Aktifo-A-Light"/>
                <a:cs typeface="Aktifo-A-Light"/>
              </a:rPr>
              <a:t>Dados.</a:t>
            </a:r>
            <a:endParaRPr sz="1400" dirty="0">
              <a:latin typeface="Aktifo-A-Light"/>
              <a:cs typeface="Aktifo-A-Light"/>
            </a:endParaRPr>
          </a:p>
          <a:p>
            <a:pPr marL="12700" marR="5080">
              <a:lnSpc>
                <a:spcPct val="113100"/>
              </a:lnSpc>
              <a:spcBef>
                <a:spcPts val="1135"/>
              </a:spcBef>
            </a:pPr>
            <a:r>
              <a:rPr sz="1400" dirty="0">
                <a:solidFill>
                  <a:srgbClr val="56575A"/>
                </a:solidFill>
                <a:latin typeface="Aktifo-A-Light"/>
                <a:cs typeface="Aktifo-A-Light"/>
              </a:rPr>
              <a:t>Conhecer os </a:t>
            </a:r>
            <a:r>
              <a:rPr sz="1400" spc="-10" dirty="0">
                <a:solidFill>
                  <a:srgbClr val="56575A"/>
                </a:solidFill>
                <a:latin typeface="Aktifo-A-Light"/>
                <a:cs typeface="Aktifo-A-Light"/>
              </a:rPr>
              <a:t>critérios</a:t>
            </a:r>
            <a:r>
              <a:rPr sz="1400" dirty="0">
                <a:solidFill>
                  <a:srgbClr val="56575A"/>
                </a:solidFill>
                <a:latin typeface="Aktifo-A-Light"/>
                <a:cs typeface="Aktifo-A-Light"/>
              </a:rPr>
              <a:t> </a:t>
            </a:r>
            <a:r>
              <a:rPr sz="1400" spc="-5" dirty="0">
                <a:solidFill>
                  <a:srgbClr val="56575A"/>
                </a:solidFill>
                <a:latin typeface="Aktifo-A-Light"/>
                <a:cs typeface="Aktifo-A-Light"/>
              </a:rPr>
              <a:t>para</a:t>
            </a:r>
            <a:r>
              <a:rPr sz="1400" dirty="0">
                <a:solidFill>
                  <a:srgbClr val="56575A"/>
                </a:solidFill>
                <a:latin typeface="Aktifo-A-Light"/>
                <a:cs typeface="Aktifo-A-Light"/>
              </a:rPr>
              <a:t> </a:t>
            </a:r>
            <a:r>
              <a:rPr sz="1400" spc="-5" dirty="0">
                <a:solidFill>
                  <a:srgbClr val="56575A"/>
                </a:solidFill>
                <a:latin typeface="Aktifo-A-Light"/>
                <a:cs typeface="Aktifo-A-Light"/>
              </a:rPr>
              <a:t>utilização</a:t>
            </a:r>
            <a:r>
              <a:rPr sz="1400" dirty="0">
                <a:solidFill>
                  <a:srgbClr val="56575A"/>
                </a:solidFill>
                <a:latin typeface="Aktifo-A-Light"/>
                <a:cs typeface="Aktifo-A-Light"/>
              </a:rPr>
              <a:t> e </a:t>
            </a:r>
            <a:r>
              <a:rPr sz="1400" spc="-15" dirty="0">
                <a:solidFill>
                  <a:srgbClr val="56575A"/>
                </a:solidFill>
                <a:latin typeface="Aktifo-A-Light"/>
                <a:cs typeface="Aktifo-A-Light"/>
              </a:rPr>
              <a:t>tratamento</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dados </a:t>
            </a:r>
            <a:r>
              <a:rPr sz="1400" dirty="0">
                <a:solidFill>
                  <a:srgbClr val="56575A"/>
                </a:solidFill>
                <a:latin typeface="Aktifo-A-Light"/>
                <a:cs typeface="Aktifo-A-Light"/>
              </a:rPr>
              <a:t> pessoais</a:t>
            </a:r>
            <a:r>
              <a:rPr sz="1400" spc="-10" dirty="0">
                <a:solidFill>
                  <a:srgbClr val="56575A"/>
                </a:solidFill>
                <a:latin typeface="Aktifo-A-Light"/>
                <a:cs typeface="Aktifo-A-Light"/>
              </a:rPr>
              <a:t> </a:t>
            </a:r>
            <a:r>
              <a:rPr sz="1400" spc="-5" dirty="0">
                <a:solidFill>
                  <a:srgbClr val="56575A"/>
                </a:solidFill>
                <a:latin typeface="Aktifo-A-Light"/>
                <a:cs typeface="Aktifo-A-Light"/>
              </a:rPr>
              <a:t>de terceiros,</a:t>
            </a:r>
            <a:r>
              <a:rPr sz="1400" spc="-80" dirty="0">
                <a:solidFill>
                  <a:srgbClr val="56575A"/>
                </a:solidFill>
                <a:latin typeface="Aktifo-A-Light"/>
                <a:cs typeface="Aktifo-A-Light"/>
              </a:rPr>
              <a:t> </a:t>
            </a:r>
            <a:r>
              <a:rPr sz="1400" dirty="0">
                <a:solidFill>
                  <a:srgbClr val="56575A"/>
                </a:solidFill>
                <a:latin typeface="Aktifo-A-Light"/>
                <a:cs typeface="Aktifo-A-Light"/>
              </a:rPr>
              <a:t>observando</a:t>
            </a:r>
            <a:r>
              <a:rPr sz="1400" spc="-5" dirty="0">
                <a:solidFill>
                  <a:srgbClr val="56575A"/>
                </a:solidFill>
                <a:latin typeface="Aktifo-A-Light"/>
                <a:cs typeface="Aktifo-A-Light"/>
              </a:rPr>
              <a:t> </a:t>
            </a:r>
            <a:r>
              <a:rPr sz="1400" dirty="0">
                <a:solidFill>
                  <a:srgbClr val="56575A"/>
                </a:solidFill>
                <a:latin typeface="Aktifo-A-Light"/>
                <a:cs typeface="Aktifo-A-Light"/>
              </a:rPr>
              <a:t>os</a:t>
            </a:r>
            <a:r>
              <a:rPr sz="1400" spc="-5" dirty="0">
                <a:solidFill>
                  <a:srgbClr val="56575A"/>
                </a:solidFill>
                <a:latin typeface="Aktifo-A-Light"/>
                <a:cs typeface="Aktifo-A-Light"/>
              </a:rPr>
              <a:t> requisitos</a:t>
            </a:r>
            <a:r>
              <a:rPr sz="1400" spc="-10" dirty="0">
                <a:solidFill>
                  <a:srgbClr val="56575A"/>
                </a:solidFill>
                <a:latin typeface="Aktifo-A-Light"/>
                <a:cs typeface="Aktifo-A-Light"/>
              </a:rPr>
              <a:t> </a:t>
            </a:r>
            <a:r>
              <a:rPr sz="1400" dirty="0">
                <a:solidFill>
                  <a:srgbClr val="56575A"/>
                </a:solidFill>
                <a:latin typeface="Aktifo-A-Light"/>
                <a:cs typeface="Aktifo-A-Light"/>
              </a:rPr>
              <a:t>da</a:t>
            </a:r>
            <a:r>
              <a:rPr sz="1400" spc="-5" dirty="0">
                <a:solidFill>
                  <a:srgbClr val="56575A"/>
                </a:solidFill>
                <a:latin typeface="Aktifo-A-Light"/>
                <a:cs typeface="Aktifo-A-Light"/>
              </a:rPr>
              <a:t> </a:t>
            </a:r>
            <a:r>
              <a:rPr sz="1400" spc="-15" dirty="0">
                <a:solidFill>
                  <a:srgbClr val="56575A"/>
                </a:solidFill>
                <a:latin typeface="Aktifo-A-Light"/>
                <a:cs typeface="Aktifo-A-Light"/>
              </a:rPr>
              <a:t>Lei</a:t>
            </a:r>
            <a:r>
              <a:rPr sz="1400" spc="-10" dirty="0">
                <a:solidFill>
                  <a:srgbClr val="56575A"/>
                </a:solidFill>
                <a:latin typeface="Aktifo-A-Light"/>
                <a:cs typeface="Aktifo-A-Light"/>
              </a:rPr>
              <a:t> </a:t>
            </a:r>
            <a:r>
              <a:rPr sz="1400" spc="-5" dirty="0">
                <a:solidFill>
                  <a:srgbClr val="56575A"/>
                </a:solidFill>
                <a:latin typeface="Aktifo-A-Light"/>
                <a:cs typeface="Aktifo-A-Light"/>
              </a:rPr>
              <a:t>Geral de </a:t>
            </a:r>
            <a:r>
              <a:rPr sz="1400" spc="-315" dirty="0">
                <a:solidFill>
                  <a:srgbClr val="56575A"/>
                </a:solidFill>
                <a:latin typeface="Aktifo-A-Light"/>
                <a:cs typeface="Aktifo-A-Light"/>
              </a:rPr>
              <a:t> </a:t>
            </a:r>
            <a:r>
              <a:rPr sz="1400" spc="-15" dirty="0">
                <a:solidFill>
                  <a:srgbClr val="56575A"/>
                </a:solidFill>
                <a:latin typeface="Aktifo-A-Light"/>
                <a:cs typeface="Aktifo-A-Light"/>
              </a:rPr>
              <a:t>Proteção</a:t>
            </a:r>
            <a:r>
              <a:rPr sz="1400" spc="-5" dirty="0">
                <a:solidFill>
                  <a:srgbClr val="56575A"/>
                </a:solidFill>
                <a:latin typeface="Aktifo-A-Light"/>
                <a:cs typeface="Aktifo-A-Light"/>
              </a:rPr>
              <a:t> de</a:t>
            </a:r>
            <a:r>
              <a:rPr sz="1400" dirty="0">
                <a:solidFill>
                  <a:srgbClr val="56575A"/>
                </a:solidFill>
                <a:latin typeface="Aktifo-A-Light"/>
                <a:cs typeface="Aktifo-A-Light"/>
              </a:rPr>
              <a:t> </a:t>
            </a:r>
            <a:r>
              <a:rPr sz="1400" spc="-5" dirty="0">
                <a:solidFill>
                  <a:srgbClr val="56575A"/>
                </a:solidFill>
                <a:latin typeface="Aktifo-A-Light"/>
                <a:cs typeface="Aktifo-A-Light"/>
              </a:rPr>
              <a:t>Dados.</a:t>
            </a:r>
            <a:endParaRPr lang="pt-BR" sz="1400" spc="-5" dirty="0">
              <a:solidFill>
                <a:srgbClr val="56575A"/>
              </a:solidFill>
              <a:latin typeface="Aktifo-A-Light"/>
              <a:cs typeface="Aktifo-A-Light"/>
            </a:endParaRPr>
          </a:p>
          <a:p>
            <a:pPr marL="12700" marR="5080">
              <a:lnSpc>
                <a:spcPct val="113100"/>
              </a:lnSpc>
              <a:spcBef>
                <a:spcPts val="1135"/>
              </a:spcBef>
            </a:pPr>
            <a:endParaRPr lang="pt-BR" sz="1400" spc="-5" dirty="0">
              <a:solidFill>
                <a:srgbClr val="56575A"/>
              </a:solidFill>
              <a:latin typeface="Aktifo-A-Light"/>
              <a:cs typeface="Aktifo-A-Light"/>
            </a:endParaRPr>
          </a:p>
          <a:p>
            <a:pPr marL="12700" marR="5080">
              <a:lnSpc>
                <a:spcPct val="113100"/>
              </a:lnSpc>
              <a:spcBef>
                <a:spcPts val="1135"/>
              </a:spcBef>
            </a:pPr>
            <a:endParaRPr sz="1400" dirty="0">
              <a:latin typeface="Aktifo-A-Light"/>
              <a:cs typeface="Aktifo-A-Light"/>
            </a:endParaRPr>
          </a:p>
        </p:txBody>
      </p:sp>
      <p:pic>
        <p:nvPicPr>
          <p:cNvPr id="3" name="object 3"/>
          <p:cNvPicPr/>
          <p:nvPr/>
        </p:nvPicPr>
        <p:blipFill>
          <a:blip r:embed="rId2" cstate="print"/>
          <a:stretch>
            <a:fillRect/>
          </a:stretch>
        </p:blipFill>
        <p:spPr>
          <a:xfrm>
            <a:off x="1188067" y="1784925"/>
            <a:ext cx="220548" cy="220548"/>
          </a:xfrm>
          <a:prstGeom prst="rect">
            <a:avLst/>
          </a:prstGeom>
        </p:spPr>
      </p:pic>
      <p:pic>
        <p:nvPicPr>
          <p:cNvPr id="4" name="object 4"/>
          <p:cNvPicPr/>
          <p:nvPr/>
        </p:nvPicPr>
        <p:blipFill>
          <a:blip r:embed="rId3" cstate="print"/>
          <a:stretch>
            <a:fillRect/>
          </a:stretch>
        </p:blipFill>
        <p:spPr>
          <a:xfrm>
            <a:off x="1188067" y="2438924"/>
            <a:ext cx="220548" cy="220548"/>
          </a:xfrm>
          <a:prstGeom prst="rect">
            <a:avLst/>
          </a:prstGeom>
        </p:spPr>
      </p:pic>
      <p:pic>
        <p:nvPicPr>
          <p:cNvPr id="5" name="object 5"/>
          <p:cNvPicPr/>
          <p:nvPr/>
        </p:nvPicPr>
        <p:blipFill>
          <a:blip r:embed="rId3" cstate="print"/>
          <a:stretch>
            <a:fillRect/>
          </a:stretch>
        </p:blipFill>
        <p:spPr>
          <a:xfrm>
            <a:off x="1188067" y="3674209"/>
            <a:ext cx="220548" cy="220548"/>
          </a:xfrm>
          <a:prstGeom prst="rect">
            <a:avLst/>
          </a:prstGeom>
        </p:spPr>
      </p:pic>
      <p:pic>
        <p:nvPicPr>
          <p:cNvPr id="6" name="object 6"/>
          <p:cNvPicPr/>
          <p:nvPr/>
        </p:nvPicPr>
        <p:blipFill>
          <a:blip r:embed="rId4" cstate="print"/>
          <a:stretch>
            <a:fillRect/>
          </a:stretch>
        </p:blipFill>
        <p:spPr>
          <a:xfrm>
            <a:off x="1188067" y="3053725"/>
            <a:ext cx="220548" cy="220548"/>
          </a:xfrm>
          <a:prstGeom prst="rect">
            <a:avLst/>
          </a:prstGeom>
        </p:spPr>
      </p:pic>
      <p:grpSp>
        <p:nvGrpSpPr>
          <p:cNvPr id="7" name="object 7"/>
          <p:cNvGrpSpPr/>
          <p:nvPr/>
        </p:nvGrpSpPr>
        <p:grpSpPr>
          <a:xfrm>
            <a:off x="5499137" y="4464012"/>
            <a:ext cx="5199380" cy="3102610"/>
            <a:chOff x="5499137" y="4464012"/>
            <a:chExt cx="5199380" cy="3102610"/>
          </a:xfrm>
        </p:grpSpPr>
        <p:pic>
          <p:nvPicPr>
            <p:cNvPr id="8" name="object 8"/>
            <p:cNvPicPr/>
            <p:nvPr/>
          </p:nvPicPr>
          <p:blipFill>
            <a:blip r:embed="rId5" cstate="print"/>
            <a:stretch>
              <a:fillRect/>
            </a:stretch>
          </p:blipFill>
          <p:spPr>
            <a:xfrm>
              <a:off x="10546860" y="7383080"/>
              <a:ext cx="146605" cy="178452"/>
            </a:xfrm>
            <a:prstGeom prst="rect">
              <a:avLst/>
            </a:prstGeom>
          </p:spPr>
        </p:pic>
        <p:sp>
          <p:nvSpPr>
            <p:cNvPr id="9" name="object 9"/>
            <p:cNvSpPr/>
            <p:nvPr/>
          </p:nvSpPr>
          <p:spPr>
            <a:xfrm>
              <a:off x="7350345" y="4470362"/>
              <a:ext cx="3342004" cy="3089910"/>
            </a:xfrm>
            <a:custGeom>
              <a:avLst/>
              <a:gdLst/>
              <a:ahLst/>
              <a:cxnLst/>
              <a:rect l="l" t="t" r="r" b="b"/>
              <a:pathLst>
                <a:path w="3342004" h="3089909">
                  <a:moveTo>
                    <a:pt x="3341656" y="768508"/>
                  </a:moveTo>
                  <a:lnTo>
                    <a:pt x="3310273" y="726025"/>
                  </a:lnTo>
                  <a:lnTo>
                    <a:pt x="3282534" y="690590"/>
                  </a:lnTo>
                  <a:lnTo>
                    <a:pt x="3253958" y="655856"/>
                  </a:lnTo>
                  <a:lnTo>
                    <a:pt x="3224558" y="621839"/>
                  </a:lnTo>
                  <a:lnTo>
                    <a:pt x="3194351" y="588553"/>
                  </a:lnTo>
                  <a:lnTo>
                    <a:pt x="3163352" y="556015"/>
                  </a:lnTo>
                  <a:lnTo>
                    <a:pt x="3131575" y="524238"/>
                  </a:lnTo>
                  <a:lnTo>
                    <a:pt x="3099036" y="493239"/>
                  </a:lnTo>
                  <a:lnTo>
                    <a:pt x="3065750" y="463033"/>
                  </a:lnTo>
                  <a:lnTo>
                    <a:pt x="3031733" y="433634"/>
                  </a:lnTo>
                  <a:lnTo>
                    <a:pt x="2996999" y="405057"/>
                  </a:lnTo>
                  <a:lnTo>
                    <a:pt x="2961563" y="377319"/>
                  </a:lnTo>
                  <a:lnTo>
                    <a:pt x="2925442" y="350434"/>
                  </a:lnTo>
                  <a:lnTo>
                    <a:pt x="2888649" y="324417"/>
                  </a:lnTo>
                  <a:lnTo>
                    <a:pt x="2851201" y="299284"/>
                  </a:lnTo>
                  <a:lnTo>
                    <a:pt x="2813112" y="275050"/>
                  </a:lnTo>
                  <a:lnTo>
                    <a:pt x="2774397" y="251729"/>
                  </a:lnTo>
                  <a:lnTo>
                    <a:pt x="2735072" y="229338"/>
                  </a:lnTo>
                  <a:lnTo>
                    <a:pt x="2695153" y="207891"/>
                  </a:lnTo>
                  <a:lnTo>
                    <a:pt x="2654653" y="187403"/>
                  </a:lnTo>
                  <a:lnTo>
                    <a:pt x="2613588" y="167890"/>
                  </a:lnTo>
                  <a:lnTo>
                    <a:pt x="2571974" y="149367"/>
                  </a:lnTo>
                  <a:lnTo>
                    <a:pt x="2529826" y="131849"/>
                  </a:lnTo>
                  <a:lnTo>
                    <a:pt x="2487158" y="115351"/>
                  </a:lnTo>
                  <a:lnTo>
                    <a:pt x="2443986" y="99888"/>
                  </a:lnTo>
                  <a:lnTo>
                    <a:pt x="2400326" y="85476"/>
                  </a:lnTo>
                  <a:lnTo>
                    <a:pt x="2356192" y="72130"/>
                  </a:lnTo>
                  <a:lnTo>
                    <a:pt x="2311599" y="59864"/>
                  </a:lnTo>
                  <a:lnTo>
                    <a:pt x="2266563" y="48695"/>
                  </a:lnTo>
                  <a:lnTo>
                    <a:pt x="2221099" y="38637"/>
                  </a:lnTo>
                  <a:lnTo>
                    <a:pt x="2175223" y="29705"/>
                  </a:lnTo>
                  <a:lnTo>
                    <a:pt x="2128948" y="21915"/>
                  </a:lnTo>
                  <a:lnTo>
                    <a:pt x="2082291" y="15282"/>
                  </a:lnTo>
                  <a:lnTo>
                    <a:pt x="2035266" y="9821"/>
                  </a:lnTo>
                  <a:lnTo>
                    <a:pt x="1987890" y="5547"/>
                  </a:lnTo>
                  <a:lnTo>
                    <a:pt x="1940176" y="2475"/>
                  </a:lnTo>
                  <a:lnTo>
                    <a:pt x="1892140" y="621"/>
                  </a:lnTo>
                  <a:lnTo>
                    <a:pt x="1843798" y="0"/>
                  </a:lnTo>
                  <a:lnTo>
                    <a:pt x="1795456" y="621"/>
                  </a:lnTo>
                  <a:lnTo>
                    <a:pt x="1747421" y="2475"/>
                  </a:lnTo>
                  <a:lnTo>
                    <a:pt x="1699707" y="5547"/>
                  </a:lnTo>
                  <a:lnTo>
                    <a:pt x="1652330" y="9821"/>
                  </a:lnTo>
                  <a:lnTo>
                    <a:pt x="1605306" y="15282"/>
                  </a:lnTo>
                  <a:lnTo>
                    <a:pt x="1558648" y="21915"/>
                  </a:lnTo>
                  <a:lnTo>
                    <a:pt x="1512374" y="29705"/>
                  </a:lnTo>
                  <a:lnTo>
                    <a:pt x="1466497" y="38637"/>
                  </a:lnTo>
                  <a:lnTo>
                    <a:pt x="1421033" y="48695"/>
                  </a:lnTo>
                  <a:lnTo>
                    <a:pt x="1375997" y="59864"/>
                  </a:lnTo>
                  <a:lnTo>
                    <a:pt x="1331405" y="72130"/>
                  </a:lnTo>
                  <a:lnTo>
                    <a:pt x="1287271" y="85476"/>
                  </a:lnTo>
                  <a:lnTo>
                    <a:pt x="1243610" y="99888"/>
                  </a:lnTo>
                  <a:lnTo>
                    <a:pt x="1200438" y="115351"/>
                  </a:lnTo>
                  <a:lnTo>
                    <a:pt x="1157771" y="131849"/>
                  </a:lnTo>
                  <a:lnTo>
                    <a:pt x="1115622" y="149367"/>
                  </a:lnTo>
                  <a:lnTo>
                    <a:pt x="1074008" y="167890"/>
                  </a:lnTo>
                  <a:lnTo>
                    <a:pt x="1032944" y="187403"/>
                  </a:lnTo>
                  <a:lnTo>
                    <a:pt x="992444" y="207891"/>
                  </a:lnTo>
                  <a:lnTo>
                    <a:pt x="952524" y="229338"/>
                  </a:lnTo>
                  <a:lnTo>
                    <a:pt x="913199" y="251729"/>
                  </a:lnTo>
                  <a:lnTo>
                    <a:pt x="874485" y="275050"/>
                  </a:lnTo>
                  <a:lnTo>
                    <a:pt x="836396" y="299284"/>
                  </a:lnTo>
                  <a:lnTo>
                    <a:pt x="798947" y="324417"/>
                  </a:lnTo>
                  <a:lnTo>
                    <a:pt x="762155" y="350434"/>
                  </a:lnTo>
                  <a:lnTo>
                    <a:pt x="726033" y="377319"/>
                  </a:lnTo>
                  <a:lnTo>
                    <a:pt x="690598" y="405057"/>
                  </a:lnTo>
                  <a:lnTo>
                    <a:pt x="655863" y="433634"/>
                  </a:lnTo>
                  <a:lnTo>
                    <a:pt x="621846" y="463033"/>
                  </a:lnTo>
                  <a:lnTo>
                    <a:pt x="588560" y="493239"/>
                  </a:lnTo>
                  <a:lnTo>
                    <a:pt x="556021" y="524238"/>
                  </a:lnTo>
                  <a:lnTo>
                    <a:pt x="524245" y="556015"/>
                  </a:lnTo>
                  <a:lnTo>
                    <a:pt x="493245" y="588553"/>
                  </a:lnTo>
                  <a:lnTo>
                    <a:pt x="463038" y="621839"/>
                  </a:lnTo>
                  <a:lnTo>
                    <a:pt x="433639" y="655856"/>
                  </a:lnTo>
                  <a:lnTo>
                    <a:pt x="405062" y="690590"/>
                  </a:lnTo>
                  <a:lnTo>
                    <a:pt x="377324" y="726025"/>
                  </a:lnTo>
                  <a:lnTo>
                    <a:pt x="350439" y="762146"/>
                  </a:lnTo>
                  <a:lnTo>
                    <a:pt x="324422" y="798939"/>
                  </a:lnTo>
                  <a:lnTo>
                    <a:pt x="299288" y="836387"/>
                  </a:lnTo>
                  <a:lnTo>
                    <a:pt x="275054" y="874475"/>
                  </a:lnTo>
                  <a:lnTo>
                    <a:pt x="251733" y="913190"/>
                  </a:lnTo>
                  <a:lnTo>
                    <a:pt x="229341" y="952514"/>
                  </a:lnTo>
                  <a:lnTo>
                    <a:pt x="207894" y="992434"/>
                  </a:lnTo>
                  <a:lnTo>
                    <a:pt x="187406" y="1032933"/>
                  </a:lnTo>
                  <a:lnTo>
                    <a:pt x="167893" y="1073998"/>
                  </a:lnTo>
                  <a:lnTo>
                    <a:pt x="149369" y="1115612"/>
                  </a:lnTo>
                  <a:lnTo>
                    <a:pt x="131851" y="1157760"/>
                  </a:lnTo>
                  <a:lnTo>
                    <a:pt x="115353" y="1200427"/>
                  </a:lnTo>
                  <a:lnTo>
                    <a:pt x="99890" y="1243599"/>
                  </a:lnTo>
                  <a:lnTo>
                    <a:pt x="85477" y="1287259"/>
                  </a:lnTo>
                  <a:lnTo>
                    <a:pt x="72131" y="1331393"/>
                  </a:lnTo>
                  <a:lnTo>
                    <a:pt x="59865" y="1375985"/>
                  </a:lnTo>
                  <a:lnTo>
                    <a:pt x="48696" y="1421021"/>
                  </a:lnTo>
                  <a:lnTo>
                    <a:pt x="38637" y="1466485"/>
                  </a:lnTo>
                  <a:lnTo>
                    <a:pt x="29706" y="1512362"/>
                  </a:lnTo>
                  <a:lnTo>
                    <a:pt x="21916" y="1558636"/>
                  </a:lnTo>
                  <a:lnTo>
                    <a:pt x="15282" y="1605293"/>
                  </a:lnTo>
                  <a:lnTo>
                    <a:pt x="9821" y="1652318"/>
                  </a:lnTo>
                  <a:lnTo>
                    <a:pt x="5547" y="1699694"/>
                  </a:lnTo>
                  <a:lnTo>
                    <a:pt x="2475" y="1747408"/>
                  </a:lnTo>
                  <a:lnTo>
                    <a:pt x="621" y="1795443"/>
                  </a:lnTo>
                  <a:lnTo>
                    <a:pt x="0" y="1843785"/>
                  </a:lnTo>
                  <a:lnTo>
                    <a:pt x="621" y="1892128"/>
                  </a:lnTo>
                  <a:lnTo>
                    <a:pt x="2475" y="1940163"/>
                  </a:lnTo>
                  <a:lnTo>
                    <a:pt x="5547" y="1987877"/>
                  </a:lnTo>
                  <a:lnTo>
                    <a:pt x="9821" y="2035254"/>
                  </a:lnTo>
                  <a:lnTo>
                    <a:pt x="15282" y="2082278"/>
                  </a:lnTo>
                  <a:lnTo>
                    <a:pt x="21916" y="2128935"/>
                  </a:lnTo>
                  <a:lnTo>
                    <a:pt x="29706" y="2175210"/>
                  </a:lnTo>
                  <a:lnTo>
                    <a:pt x="38637" y="2221087"/>
                  </a:lnTo>
                  <a:lnTo>
                    <a:pt x="48696" y="2266551"/>
                  </a:lnTo>
                  <a:lnTo>
                    <a:pt x="59865" y="2311586"/>
                  </a:lnTo>
                  <a:lnTo>
                    <a:pt x="72131" y="2356179"/>
                  </a:lnTo>
                  <a:lnTo>
                    <a:pt x="85477" y="2400313"/>
                  </a:lnTo>
                  <a:lnTo>
                    <a:pt x="99890" y="2443974"/>
                  </a:lnTo>
                  <a:lnTo>
                    <a:pt x="115353" y="2487145"/>
                  </a:lnTo>
                  <a:lnTo>
                    <a:pt x="131851" y="2529813"/>
                  </a:lnTo>
                  <a:lnTo>
                    <a:pt x="149369" y="2571961"/>
                  </a:lnTo>
                  <a:lnTo>
                    <a:pt x="167893" y="2613576"/>
                  </a:lnTo>
                  <a:lnTo>
                    <a:pt x="187406" y="2654640"/>
                  </a:lnTo>
                  <a:lnTo>
                    <a:pt x="207894" y="2695140"/>
                  </a:lnTo>
                  <a:lnTo>
                    <a:pt x="229341" y="2735060"/>
                  </a:lnTo>
                  <a:lnTo>
                    <a:pt x="251733" y="2774385"/>
                  </a:lnTo>
                  <a:lnTo>
                    <a:pt x="275054" y="2813099"/>
                  </a:lnTo>
                  <a:lnTo>
                    <a:pt x="299288" y="2851188"/>
                  </a:lnTo>
                  <a:lnTo>
                    <a:pt x="324422" y="2888637"/>
                  </a:lnTo>
                  <a:lnTo>
                    <a:pt x="350439" y="2925429"/>
                  </a:lnTo>
                  <a:lnTo>
                    <a:pt x="377324" y="2961551"/>
                  </a:lnTo>
                  <a:lnTo>
                    <a:pt x="405062" y="2996986"/>
                  </a:lnTo>
                  <a:lnTo>
                    <a:pt x="433639" y="3031720"/>
                  </a:lnTo>
                  <a:lnTo>
                    <a:pt x="463038" y="3065738"/>
                  </a:lnTo>
                  <a:lnTo>
                    <a:pt x="484732" y="3089643"/>
                  </a:lnTo>
                </a:path>
              </a:pathLst>
            </a:custGeom>
            <a:ln w="12700">
              <a:solidFill>
                <a:srgbClr val="ED5837"/>
              </a:solidFill>
            </a:ln>
          </p:spPr>
          <p:txBody>
            <a:bodyPr wrap="square" lIns="0" tIns="0" rIns="0" bIns="0" rtlCol="0"/>
            <a:lstStyle/>
            <a:p>
              <a:endParaRPr/>
            </a:p>
          </p:txBody>
        </p:sp>
        <p:sp>
          <p:nvSpPr>
            <p:cNvPr id="10" name="object 10"/>
            <p:cNvSpPr/>
            <p:nvPr/>
          </p:nvSpPr>
          <p:spPr>
            <a:xfrm>
              <a:off x="5505487" y="5856262"/>
              <a:ext cx="3677285" cy="1704339"/>
            </a:xfrm>
            <a:custGeom>
              <a:avLst/>
              <a:gdLst/>
              <a:ahLst/>
              <a:cxnLst/>
              <a:rect l="l" t="t" r="r" b="b"/>
              <a:pathLst>
                <a:path w="3677284" h="1704340">
                  <a:moveTo>
                    <a:pt x="3677024" y="1703743"/>
                  </a:moveTo>
                  <a:lnTo>
                    <a:pt x="3672489" y="1652318"/>
                  </a:lnTo>
                  <a:lnTo>
                    <a:pt x="3667027" y="1605293"/>
                  </a:lnTo>
                  <a:lnTo>
                    <a:pt x="3660394" y="1558636"/>
                  </a:lnTo>
                  <a:lnTo>
                    <a:pt x="3652604" y="1512362"/>
                  </a:lnTo>
                  <a:lnTo>
                    <a:pt x="3643672" y="1466485"/>
                  </a:lnTo>
                  <a:lnTo>
                    <a:pt x="3633614" y="1421021"/>
                  </a:lnTo>
                  <a:lnTo>
                    <a:pt x="3622444" y="1375985"/>
                  </a:lnTo>
                  <a:lnTo>
                    <a:pt x="3610179" y="1331393"/>
                  </a:lnTo>
                  <a:lnTo>
                    <a:pt x="3596832" y="1287259"/>
                  </a:lnTo>
                  <a:lnTo>
                    <a:pt x="3582420" y="1243599"/>
                  </a:lnTo>
                  <a:lnTo>
                    <a:pt x="3566957" y="1200427"/>
                  </a:lnTo>
                  <a:lnTo>
                    <a:pt x="3550459" y="1157760"/>
                  </a:lnTo>
                  <a:lnTo>
                    <a:pt x="3532940" y="1115612"/>
                  </a:lnTo>
                  <a:lnTo>
                    <a:pt x="3514417" y="1073998"/>
                  </a:lnTo>
                  <a:lnTo>
                    <a:pt x="3494904" y="1032933"/>
                  </a:lnTo>
                  <a:lnTo>
                    <a:pt x="3474416" y="992434"/>
                  </a:lnTo>
                  <a:lnTo>
                    <a:pt x="3452969" y="952514"/>
                  </a:lnTo>
                  <a:lnTo>
                    <a:pt x="3430577" y="913190"/>
                  </a:lnTo>
                  <a:lnTo>
                    <a:pt x="3407256" y="874475"/>
                  </a:lnTo>
                  <a:lnTo>
                    <a:pt x="3383022" y="836387"/>
                  </a:lnTo>
                  <a:lnTo>
                    <a:pt x="3357888" y="798939"/>
                  </a:lnTo>
                  <a:lnTo>
                    <a:pt x="3331871" y="762146"/>
                  </a:lnTo>
                  <a:lnTo>
                    <a:pt x="3304986" y="726025"/>
                  </a:lnTo>
                  <a:lnTo>
                    <a:pt x="3277247" y="690590"/>
                  </a:lnTo>
                  <a:lnTo>
                    <a:pt x="3248671" y="655856"/>
                  </a:lnTo>
                  <a:lnTo>
                    <a:pt x="3219271" y="621839"/>
                  </a:lnTo>
                  <a:lnTo>
                    <a:pt x="3189064" y="588553"/>
                  </a:lnTo>
                  <a:lnTo>
                    <a:pt x="3158065" y="556015"/>
                  </a:lnTo>
                  <a:lnTo>
                    <a:pt x="3126288" y="524238"/>
                  </a:lnTo>
                  <a:lnTo>
                    <a:pt x="3093749" y="493239"/>
                  </a:lnTo>
                  <a:lnTo>
                    <a:pt x="3060464" y="463033"/>
                  </a:lnTo>
                  <a:lnTo>
                    <a:pt x="3026446" y="433634"/>
                  </a:lnTo>
                  <a:lnTo>
                    <a:pt x="2991712" y="405057"/>
                  </a:lnTo>
                  <a:lnTo>
                    <a:pt x="2956277" y="377319"/>
                  </a:lnTo>
                  <a:lnTo>
                    <a:pt x="2920155" y="350434"/>
                  </a:lnTo>
                  <a:lnTo>
                    <a:pt x="2883363" y="324417"/>
                  </a:lnTo>
                  <a:lnTo>
                    <a:pt x="2845914" y="299284"/>
                  </a:lnTo>
                  <a:lnTo>
                    <a:pt x="2807825" y="275050"/>
                  </a:lnTo>
                  <a:lnTo>
                    <a:pt x="2769111" y="251729"/>
                  </a:lnTo>
                  <a:lnTo>
                    <a:pt x="2729786" y="229338"/>
                  </a:lnTo>
                  <a:lnTo>
                    <a:pt x="2689866" y="207891"/>
                  </a:lnTo>
                  <a:lnTo>
                    <a:pt x="2649366" y="187403"/>
                  </a:lnTo>
                  <a:lnTo>
                    <a:pt x="2608302" y="167890"/>
                  </a:lnTo>
                  <a:lnTo>
                    <a:pt x="2566687" y="149367"/>
                  </a:lnTo>
                  <a:lnTo>
                    <a:pt x="2524539" y="131849"/>
                  </a:lnTo>
                  <a:lnTo>
                    <a:pt x="2481871" y="115351"/>
                  </a:lnTo>
                  <a:lnTo>
                    <a:pt x="2438700" y="99888"/>
                  </a:lnTo>
                  <a:lnTo>
                    <a:pt x="2395039" y="85476"/>
                  </a:lnTo>
                  <a:lnTo>
                    <a:pt x="2350905" y="72130"/>
                  </a:lnTo>
                  <a:lnTo>
                    <a:pt x="2306312" y="59864"/>
                  </a:lnTo>
                  <a:lnTo>
                    <a:pt x="2261277" y="48695"/>
                  </a:lnTo>
                  <a:lnTo>
                    <a:pt x="2215813" y="38637"/>
                  </a:lnTo>
                  <a:lnTo>
                    <a:pt x="2169936" y="29705"/>
                  </a:lnTo>
                  <a:lnTo>
                    <a:pt x="2123661" y="21915"/>
                  </a:lnTo>
                  <a:lnTo>
                    <a:pt x="2077004" y="15282"/>
                  </a:lnTo>
                  <a:lnTo>
                    <a:pt x="2029980" y="9821"/>
                  </a:lnTo>
                  <a:lnTo>
                    <a:pt x="1982603" y="5547"/>
                  </a:lnTo>
                  <a:lnTo>
                    <a:pt x="1934889" y="2475"/>
                  </a:lnTo>
                  <a:lnTo>
                    <a:pt x="1886854" y="621"/>
                  </a:lnTo>
                  <a:lnTo>
                    <a:pt x="1838512" y="0"/>
                  </a:lnTo>
                  <a:lnTo>
                    <a:pt x="1790169" y="621"/>
                  </a:lnTo>
                  <a:lnTo>
                    <a:pt x="1742134" y="2475"/>
                  </a:lnTo>
                  <a:lnTo>
                    <a:pt x="1694420" y="5547"/>
                  </a:lnTo>
                  <a:lnTo>
                    <a:pt x="1647043" y="9821"/>
                  </a:lnTo>
                  <a:lnTo>
                    <a:pt x="1600019" y="15282"/>
                  </a:lnTo>
                  <a:lnTo>
                    <a:pt x="1553362" y="21915"/>
                  </a:lnTo>
                  <a:lnTo>
                    <a:pt x="1507087" y="29705"/>
                  </a:lnTo>
                  <a:lnTo>
                    <a:pt x="1461210" y="38637"/>
                  </a:lnTo>
                  <a:lnTo>
                    <a:pt x="1415746" y="48695"/>
                  </a:lnTo>
                  <a:lnTo>
                    <a:pt x="1370711" y="59864"/>
                  </a:lnTo>
                  <a:lnTo>
                    <a:pt x="1326118" y="72130"/>
                  </a:lnTo>
                  <a:lnTo>
                    <a:pt x="1281984" y="85476"/>
                  </a:lnTo>
                  <a:lnTo>
                    <a:pt x="1238323" y="99888"/>
                  </a:lnTo>
                  <a:lnTo>
                    <a:pt x="1195152" y="115351"/>
                  </a:lnTo>
                  <a:lnTo>
                    <a:pt x="1152484" y="131849"/>
                  </a:lnTo>
                  <a:lnTo>
                    <a:pt x="1110336" y="149367"/>
                  </a:lnTo>
                  <a:lnTo>
                    <a:pt x="1068721" y="167890"/>
                  </a:lnTo>
                  <a:lnTo>
                    <a:pt x="1027657" y="187403"/>
                  </a:lnTo>
                  <a:lnTo>
                    <a:pt x="987157" y="207891"/>
                  </a:lnTo>
                  <a:lnTo>
                    <a:pt x="947237" y="229338"/>
                  </a:lnTo>
                  <a:lnTo>
                    <a:pt x="907912" y="251729"/>
                  </a:lnTo>
                  <a:lnTo>
                    <a:pt x="869198" y="275050"/>
                  </a:lnTo>
                  <a:lnTo>
                    <a:pt x="831109" y="299284"/>
                  </a:lnTo>
                  <a:lnTo>
                    <a:pt x="793660" y="324417"/>
                  </a:lnTo>
                  <a:lnTo>
                    <a:pt x="756868" y="350434"/>
                  </a:lnTo>
                  <a:lnTo>
                    <a:pt x="720746" y="377319"/>
                  </a:lnTo>
                  <a:lnTo>
                    <a:pt x="685311" y="405057"/>
                  </a:lnTo>
                  <a:lnTo>
                    <a:pt x="650577" y="433634"/>
                  </a:lnTo>
                  <a:lnTo>
                    <a:pt x="616559" y="463033"/>
                  </a:lnTo>
                  <a:lnTo>
                    <a:pt x="583274" y="493239"/>
                  </a:lnTo>
                  <a:lnTo>
                    <a:pt x="550735" y="524238"/>
                  </a:lnTo>
                  <a:lnTo>
                    <a:pt x="518958" y="556015"/>
                  </a:lnTo>
                  <a:lnTo>
                    <a:pt x="487959" y="588553"/>
                  </a:lnTo>
                  <a:lnTo>
                    <a:pt x="457752" y="621839"/>
                  </a:lnTo>
                  <a:lnTo>
                    <a:pt x="428352" y="655856"/>
                  </a:lnTo>
                  <a:lnTo>
                    <a:pt x="399776" y="690590"/>
                  </a:lnTo>
                  <a:lnTo>
                    <a:pt x="372037" y="726025"/>
                  </a:lnTo>
                  <a:lnTo>
                    <a:pt x="345152" y="762146"/>
                  </a:lnTo>
                  <a:lnTo>
                    <a:pt x="319135" y="798939"/>
                  </a:lnTo>
                  <a:lnTo>
                    <a:pt x="294001" y="836387"/>
                  </a:lnTo>
                  <a:lnTo>
                    <a:pt x="269767" y="874475"/>
                  </a:lnTo>
                  <a:lnTo>
                    <a:pt x="246446" y="913190"/>
                  </a:lnTo>
                  <a:lnTo>
                    <a:pt x="224054" y="952514"/>
                  </a:lnTo>
                  <a:lnTo>
                    <a:pt x="202607" y="992434"/>
                  </a:lnTo>
                  <a:lnTo>
                    <a:pt x="182119" y="1032933"/>
                  </a:lnTo>
                  <a:lnTo>
                    <a:pt x="162606" y="1073998"/>
                  </a:lnTo>
                  <a:lnTo>
                    <a:pt x="144083" y="1115612"/>
                  </a:lnTo>
                  <a:lnTo>
                    <a:pt x="126564" y="1157760"/>
                  </a:lnTo>
                  <a:lnTo>
                    <a:pt x="110066" y="1200427"/>
                  </a:lnTo>
                  <a:lnTo>
                    <a:pt x="94603" y="1243599"/>
                  </a:lnTo>
                  <a:lnTo>
                    <a:pt x="80191" y="1287259"/>
                  </a:lnTo>
                  <a:lnTo>
                    <a:pt x="66844" y="1331393"/>
                  </a:lnTo>
                  <a:lnTo>
                    <a:pt x="54579" y="1375985"/>
                  </a:lnTo>
                  <a:lnTo>
                    <a:pt x="43409" y="1421021"/>
                  </a:lnTo>
                  <a:lnTo>
                    <a:pt x="33351" y="1466485"/>
                  </a:lnTo>
                  <a:lnTo>
                    <a:pt x="24419" y="1512362"/>
                  </a:lnTo>
                  <a:lnTo>
                    <a:pt x="16629" y="1558636"/>
                  </a:lnTo>
                  <a:lnTo>
                    <a:pt x="9996" y="1605293"/>
                  </a:lnTo>
                  <a:lnTo>
                    <a:pt x="4534" y="1652318"/>
                  </a:lnTo>
                  <a:lnTo>
                    <a:pt x="260" y="1699694"/>
                  </a:lnTo>
                  <a:lnTo>
                    <a:pt x="0" y="1703743"/>
                  </a:lnTo>
                </a:path>
              </a:pathLst>
            </a:custGeom>
            <a:ln w="12700">
              <a:solidFill>
                <a:srgbClr val="ED5837"/>
              </a:solidFill>
            </a:ln>
          </p:spPr>
          <p:txBody>
            <a:bodyPr wrap="square" lIns="0" tIns="0" rIns="0" bIns="0" rtlCol="0"/>
            <a:lstStyle/>
            <a:p>
              <a:endParaRPr/>
            </a:p>
          </p:txBody>
        </p:sp>
      </p:grpSp>
      <p:sp>
        <p:nvSpPr>
          <p:cNvPr id="11" name="object 11"/>
          <p:cNvSpPr/>
          <p:nvPr/>
        </p:nvSpPr>
        <p:spPr>
          <a:xfrm>
            <a:off x="0" y="4992255"/>
            <a:ext cx="1148715" cy="1447800"/>
          </a:xfrm>
          <a:custGeom>
            <a:avLst/>
            <a:gdLst/>
            <a:ahLst/>
            <a:cxnLst/>
            <a:rect l="l" t="t" r="r" b="b"/>
            <a:pathLst>
              <a:path w="1148715" h="1447800">
                <a:moveTo>
                  <a:pt x="424234" y="1447761"/>
                </a:moveTo>
                <a:lnTo>
                  <a:pt x="471829" y="1446222"/>
                </a:lnTo>
                <a:lnTo>
                  <a:pt x="518602" y="1441666"/>
                </a:lnTo>
                <a:lnTo>
                  <a:pt x="564457" y="1434190"/>
                </a:lnTo>
                <a:lnTo>
                  <a:pt x="609300" y="1423889"/>
                </a:lnTo>
                <a:lnTo>
                  <a:pt x="653035" y="1410858"/>
                </a:lnTo>
                <a:lnTo>
                  <a:pt x="695566" y="1395192"/>
                </a:lnTo>
                <a:lnTo>
                  <a:pt x="736799" y="1376988"/>
                </a:lnTo>
                <a:lnTo>
                  <a:pt x="776637" y="1356340"/>
                </a:lnTo>
                <a:lnTo>
                  <a:pt x="814985" y="1333343"/>
                </a:lnTo>
                <a:lnTo>
                  <a:pt x="851749" y="1308094"/>
                </a:lnTo>
                <a:lnTo>
                  <a:pt x="886832" y="1280688"/>
                </a:lnTo>
                <a:lnTo>
                  <a:pt x="920139" y="1251219"/>
                </a:lnTo>
                <a:lnTo>
                  <a:pt x="951575" y="1219784"/>
                </a:lnTo>
                <a:lnTo>
                  <a:pt x="981044" y="1186477"/>
                </a:lnTo>
                <a:lnTo>
                  <a:pt x="1008451" y="1151394"/>
                </a:lnTo>
                <a:lnTo>
                  <a:pt x="1033700" y="1114631"/>
                </a:lnTo>
                <a:lnTo>
                  <a:pt x="1056697" y="1076283"/>
                </a:lnTo>
                <a:lnTo>
                  <a:pt x="1077346" y="1036444"/>
                </a:lnTo>
                <a:lnTo>
                  <a:pt x="1095550" y="995212"/>
                </a:lnTo>
                <a:lnTo>
                  <a:pt x="1111216" y="952680"/>
                </a:lnTo>
                <a:lnTo>
                  <a:pt x="1124248" y="908945"/>
                </a:lnTo>
                <a:lnTo>
                  <a:pt x="1134549" y="864101"/>
                </a:lnTo>
                <a:lnTo>
                  <a:pt x="1142026" y="818244"/>
                </a:lnTo>
                <a:lnTo>
                  <a:pt x="1146582" y="771470"/>
                </a:lnTo>
                <a:lnTo>
                  <a:pt x="1148121" y="723874"/>
                </a:lnTo>
                <a:lnTo>
                  <a:pt x="1146582" y="676279"/>
                </a:lnTo>
                <a:lnTo>
                  <a:pt x="1142026" y="629507"/>
                </a:lnTo>
                <a:lnTo>
                  <a:pt x="1134549" y="583651"/>
                </a:lnTo>
                <a:lnTo>
                  <a:pt x="1124248" y="538809"/>
                </a:lnTo>
                <a:lnTo>
                  <a:pt x="1111216" y="495074"/>
                </a:lnTo>
                <a:lnTo>
                  <a:pt x="1095550" y="452544"/>
                </a:lnTo>
                <a:lnTo>
                  <a:pt x="1077346" y="411312"/>
                </a:lnTo>
                <a:lnTo>
                  <a:pt x="1056697" y="371474"/>
                </a:lnTo>
                <a:lnTo>
                  <a:pt x="1033700" y="333127"/>
                </a:lnTo>
                <a:lnTo>
                  <a:pt x="1008451" y="296364"/>
                </a:lnTo>
                <a:lnTo>
                  <a:pt x="981044" y="261282"/>
                </a:lnTo>
                <a:lnTo>
                  <a:pt x="951575" y="227975"/>
                </a:lnTo>
                <a:lnTo>
                  <a:pt x="920139" y="196540"/>
                </a:lnTo>
                <a:lnTo>
                  <a:pt x="886832" y="167072"/>
                </a:lnTo>
                <a:lnTo>
                  <a:pt x="851749" y="139666"/>
                </a:lnTo>
                <a:lnTo>
                  <a:pt x="814985" y="114417"/>
                </a:lnTo>
                <a:lnTo>
                  <a:pt x="776637" y="91421"/>
                </a:lnTo>
                <a:lnTo>
                  <a:pt x="736799" y="70773"/>
                </a:lnTo>
                <a:lnTo>
                  <a:pt x="695566" y="52569"/>
                </a:lnTo>
                <a:lnTo>
                  <a:pt x="653035" y="36903"/>
                </a:lnTo>
                <a:lnTo>
                  <a:pt x="609300" y="23872"/>
                </a:lnTo>
                <a:lnTo>
                  <a:pt x="564457" y="13571"/>
                </a:lnTo>
                <a:lnTo>
                  <a:pt x="518602" y="6095"/>
                </a:lnTo>
                <a:lnTo>
                  <a:pt x="471829" y="1539"/>
                </a:lnTo>
                <a:lnTo>
                  <a:pt x="424234" y="0"/>
                </a:lnTo>
                <a:lnTo>
                  <a:pt x="376639" y="1539"/>
                </a:lnTo>
                <a:lnTo>
                  <a:pt x="329866" y="6095"/>
                </a:lnTo>
                <a:lnTo>
                  <a:pt x="284011" y="13571"/>
                </a:lnTo>
                <a:lnTo>
                  <a:pt x="239168" y="23872"/>
                </a:lnTo>
                <a:lnTo>
                  <a:pt x="195433" y="36903"/>
                </a:lnTo>
                <a:lnTo>
                  <a:pt x="152902" y="52569"/>
                </a:lnTo>
                <a:lnTo>
                  <a:pt x="111669" y="70773"/>
                </a:lnTo>
                <a:lnTo>
                  <a:pt x="71831" y="91421"/>
                </a:lnTo>
                <a:lnTo>
                  <a:pt x="33483" y="114417"/>
                </a:lnTo>
                <a:lnTo>
                  <a:pt x="0" y="137413"/>
                </a:lnTo>
              </a:path>
              <a:path w="1148715" h="1447800">
                <a:moveTo>
                  <a:pt x="0" y="1310347"/>
                </a:moveTo>
                <a:lnTo>
                  <a:pt x="33483" y="1333343"/>
                </a:lnTo>
                <a:lnTo>
                  <a:pt x="71831" y="1356340"/>
                </a:lnTo>
                <a:lnTo>
                  <a:pt x="111669" y="1376988"/>
                </a:lnTo>
                <a:lnTo>
                  <a:pt x="152902" y="1395192"/>
                </a:lnTo>
                <a:lnTo>
                  <a:pt x="195433" y="1410858"/>
                </a:lnTo>
                <a:lnTo>
                  <a:pt x="239168" y="1423889"/>
                </a:lnTo>
                <a:lnTo>
                  <a:pt x="284011" y="1434190"/>
                </a:lnTo>
                <a:lnTo>
                  <a:pt x="329866" y="1441666"/>
                </a:lnTo>
                <a:lnTo>
                  <a:pt x="376639" y="1446222"/>
                </a:lnTo>
                <a:lnTo>
                  <a:pt x="424234" y="1447761"/>
                </a:lnTo>
              </a:path>
            </a:pathLst>
          </a:custGeom>
          <a:ln w="12700">
            <a:solidFill>
              <a:srgbClr val="F0782E"/>
            </a:solidFill>
          </a:ln>
        </p:spPr>
        <p:txBody>
          <a:bodyPr wrap="square" lIns="0" tIns="0" rIns="0" bIns="0" rtlCol="0"/>
          <a:lstStyle/>
          <a:p>
            <a:endParaRPr/>
          </a:p>
        </p:txBody>
      </p:sp>
      <p:sp>
        <p:nvSpPr>
          <p:cNvPr id="12" name="object 12"/>
          <p:cNvSpPr/>
          <p:nvPr/>
        </p:nvSpPr>
        <p:spPr>
          <a:xfrm>
            <a:off x="8744160" y="1450181"/>
            <a:ext cx="753745" cy="753745"/>
          </a:xfrm>
          <a:custGeom>
            <a:avLst/>
            <a:gdLst/>
            <a:ahLst/>
            <a:cxnLst/>
            <a:rect l="l" t="t" r="r" b="b"/>
            <a:pathLst>
              <a:path w="753745" h="753744">
                <a:moveTo>
                  <a:pt x="376745" y="753490"/>
                </a:moveTo>
                <a:lnTo>
                  <a:pt x="424002" y="750555"/>
                </a:lnTo>
                <a:lnTo>
                  <a:pt x="469507" y="741985"/>
                </a:lnTo>
                <a:lnTo>
                  <a:pt x="512908" y="728132"/>
                </a:lnTo>
                <a:lnTo>
                  <a:pt x="553852" y="709350"/>
                </a:lnTo>
                <a:lnTo>
                  <a:pt x="591985" y="685992"/>
                </a:lnTo>
                <a:lnTo>
                  <a:pt x="626954" y="658411"/>
                </a:lnTo>
                <a:lnTo>
                  <a:pt x="658406" y="626959"/>
                </a:lnTo>
                <a:lnTo>
                  <a:pt x="685988" y="591990"/>
                </a:lnTo>
                <a:lnTo>
                  <a:pt x="709348" y="553858"/>
                </a:lnTo>
                <a:lnTo>
                  <a:pt x="728130" y="512914"/>
                </a:lnTo>
                <a:lnTo>
                  <a:pt x="741984" y="469512"/>
                </a:lnTo>
                <a:lnTo>
                  <a:pt x="750555" y="424004"/>
                </a:lnTo>
                <a:lnTo>
                  <a:pt x="753490" y="376745"/>
                </a:lnTo>
                <a:lnTo>
                  <a:pt x="750555" y="329488"/>
                </a:lnTo>
                <a:lnTo>
                  <a:pt x="741984" y="283983"/>
                </a:lnTo>
                <a:lnTo>
                  <a:pt x="728130" y="240582"/>
                </a:lnTo>
                <a:lnTo>
                  <a:pt x="709348" y="199638"/>
                </a:lnTo>
                <a:lnTo>
                  <a:pt x="685988" y="161505"/>
                </a:lnTo>
                <a:lnTo>
                  <a:pt x="658406" y="126536"/>
                </a:lnTo>
                <a:lnTo>
                  <a:pt x="626954" y="95084"/>
                </a:lnTo>
                <a:lnTo>
                  <a:pt x="591985" y="67502"/>
                </a:lnTo>
                <a:lnTo>
                  <a:pt x="553852" y="44142"/>
                </a:lnTo>
                <a:lnTo>
                  <a:pt x="512908" y="25360"/>
                </a:lnTo>
                <a:lnTo>
                  <a:pt x="469507" y="11506"/>
                </a:lnTo>
                <a:lnTo>
                  <a:pt x="424002" y="2935"/>
                </a:lnTo>
                <a:lnTo>
                  <a:pt x="376745" y="0"/>
                </a:lnTo>
                <a:lnTo>
                  <a:pt x="329488" y="2935"/>
                </a:lnTo>
                <a:lnTo>
                  <a:pt x="283983" y="11506"/>
                </a:lnTo>
                <a:lnTo>
                  <a:pt x="240582" y="25360"/>
                </a:lnTo>
                <a:lnTo>
                  <a:pt x="199638" y="44142"/>
                </a:lnTo>
                <a:lnTo>
                  <a:pt x="161505" y="67502"/>
                </a:lnTo>
                <a:lnTo>
                  <a:pt x="126536" y="95084"/>
                </a:lnTo>
                <a:lnTo>
                  <a:pt x="95084" y="126536"/>
                </a:lnTo>
                <a:lnTo>
                  <a:pt x="67502" y="161505"/>
                </a:lnTo>
                <a:lnTo>
                  <a:pt x="44142" y="199638"/>
                </a:lnTo>
                <a:lnTo>
                  <a:pt x="25360" y="240582"/>
                </a:lnTo>
                <a:lnTo>
                  <a:pt x="11506" y="283983"/>
                </a:lnTo>
                <a:lnTo>
                  <a:pt x="2935" y="329488"/>
                </a:lnTo>
                <a:lnTo>
                  <a:pt x="0" y="376745"/>
                </a:lnTo>
                <a:lnTo>
                  <a:pt x="2935" y="424004"/>
                </a:lnTo>
                <a:lnTo>
                  <a:pt x="11506" y="469512"/>
                </a:lnTo>
                <a:lnTo>
                  <a:pt x="25360" y="512914"/>
                </a:lnTo>
                <a:lnTo>
                  <a:pt x="44142" y="553858"/>
                </a:lnTo>
                <a:lnTo>
                  <a:pt x="67502" y="591990"/>
                </a:lnTo>
                <a:lnTo>
                  <a:pt x="95084" y="626959"/>
                </a:lnTo>
                <a:lnTo>
                  <a:pt x="126536" y="658411"/>
                </a:lnTo>
                <a:lnTo>
                  <a:pt x="161505" y="685992"/>
                </a:lnTo>
                <a:lnTo>
                  <a:pt x="199638" y="709350"/>
                </a:lnTo>
                <a:lnTo>
                  <a:pt x="240582" y="728132"/>
                </a:lnTo>
                <a:lnTo>
                  <a:pt x="283983" y="741985"/>
                </a:lnTo>
                <a:lnTo>
                  <a:pt x="329488" y="750555"/>
                </a:lnTo>
                <a:lnTo>
                  <a:pt x="376745" y="753490"/>
                </a:lnTo>
                <a:close/>
              </a:path>
            </a:pathLst>
          </a:custGeom>
          <a:ln w="12700">
            <a:solidFill>
              <a:srgbClr val="F0782E"/>
            </a:solidFill>
          </a:ln>
        </p:spPr>
        <p:txBody>
          <a:bodyPr wrap="square" lIns="0" tIns="0" rIns="0" bIns="0" rtlCol="0"/>
          <a:lstStyle/>
          <a:p>
            <a:endParaRPr/>
          </a:p>
        </p:txBody>
      </p:sp>
      <p:sp>
        <p:nvSpPr>
          <p:cNvPr id="13" name="object 13"/>
          <p:cNvSpPr txBox="1"/>
          <p:nvPr/>
        </p:nvSpPr>
        <p:spPr>
          <a:xfrm>
            <a:off x="480900" y="7069680"/>
            <a:ext cx="31893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18</a:t>
            </a:fld>
            <a:r>
              <a:rPr sz="800" dirty="0">
                <a:solidFill>
                  <a:srgbClr val="F0782E"/>
                </a:solidFill>
                <a:latin typeface="Aktifo-A-Light"/>
                <a:cs typeface="Aktifo-A-Light"/>
              </a:rPr>
              <a:t>  </a:t>
            </a:r>
            <a:r>
              <a:rPr sz="800" spc="125" dirty="0">
                <a:solidFill>
                  <a:srgbClr val="F0782E"/>
                </a:solidFill>
                <a:latin typeface="Aktifo-A-Light"/>
                <a:cs typeface="Aktifo-A-Light"/>
              </a:rPr>
              <a:t> </a:t>
            </a:r>
            <a:r>
              <a:rPr sz="800" dirty="0">
                <a:solidFill>
                  <a:srgbClr val="F0782E"/>
                </a:solidFill>
                <a:latin typeface="Aktifo-A-Light"/>
                <a:cs typeface="Aktifo-A-Light"/>
              </a:rPr>
              <a:t>|  </a:t>
            </a:r>
            <a:r>
              <a:rPr sz="800" spc="18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É nosso</a:t>
            </a:r>
            <a:r>
              <a:rPr sz="800" spc="-5" dirty="0">
                <a:solidFill>
                  <a:srgbClr val="56575A"/>
                </a:solidFill>
                <a:latin typeface="Aktifo-A-Light"/>
                <a:cs typeface="Aktifo-A-Light"/>
              </a:rPr>
              <a:t> </a:t>
            </a:r>
            <a:r>
              <a:rPr sz="800" spc="-10" dirty="0">
                <a:solidFill>
                  <a:srgbClr val="56575A"/>
                </a:solidFill>
                <a:latin typeface="Aktifo-A-Light"/>
                <a:cs typeface="Aktifo-A-Light"/>
              </a:rPr>
              <a:t>dever</a:t>
            </a:r>
            <a:endParaRPr sz="800" dirty="0">
              <a:latin typeface="Aktifo-A-Light"/>
              <a:cs typeface="Aktifo-A-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112878"/>
            <a:ext cx="7618730" cy="6013506"/>
          </a:xfrm>
          <a:prstGeom prst="rect">
            <a:avLst/>
          </a:prstGeom>
        </p:spPr>
        <p:txBody>
          <a:bodyPr vert="horz" wrap="square" lIns="0" tIns="12700" rIns="0" bIns="0" rtlCol="0">
            <a:spAutoFit/>
          </a:bodyPr>
          <a:lstStyle/>
          <a:p>
            <a:pPr marL="12700" marR="5080">
              <a:lnSpc>
                <a:spcPct val="113100"/>
              </a:lnSpc>
              <a:spcBef>
                <a:spcPts val="100"/>
              </a:spcBef>
            </a:pPr>
            <a:r>
              <a:rPr sz="1400" spc="-30" dirty="0">
                <a:solidFill>
                  <a:srgbClr val="56575A"/>
                </a:solidFill>
                <a:latin typeface="Aktifo-A-Light"/>
                <a:cs typeface="Aktifo-A-Light"/>
              </a:rPr>
              <a:t>Todos</a:t>
            </a:r>
            <a:r>
              <a:rPr sz="1400" dirty="0">
                <a:solidFill>
                  <a:srgbClr val="56575A"/>
                </a:solidFill>
                <a:latin typeface="Aktifo-A-Light"/>
                <a:cs typeface="Aktifo-A-Light"/>
              </a:rPr>
              <a:t> os bens e</a:t>
            </a:r>
            <a:r>
              <a:rPr sz="1400" spc="5" dirty="0">
                <a:solidFill>
                  <a:srgbClr val="56575A"/>
                </a:solidFill>
                <a:latin typeface="Aktifo-A-Light"/>
                <a:cs typeface="Aktifo-A-Light"/>
              </a:rPr>
              <a:t> </a:t>
            </a:r>
            <a:r>
              <a:rPr sz="1400" spc="-5" dirty="0">
                <a:solidFill>
                  <a:srgbClr val="56575A"/>
                </a:solidFill>
                <a:latin typeface="Aktifo-A-Light"/>
                <a:cs typeface="Aktifo-A-Light"/>
              </a:rPr>
              <a:t>equipamentos</a:t>
            </a:r>
            <a:r>
              <a:rPr sz="1400" dirty="0">
                <a:solidFill>
                  <a:srgbClr val="56575A"/>
                </a:solidFill>
                <a:latin typeface="Aktifo-A-Light"/>
                <a:cs typeface="Aktifo-A-Light"/>
              </a:rPr>
              <a:t> </a:t>
            </a:r>
            <a:r>
              <a:rPr sz="1400" spc="-5" dirty="0">
                <a:solidFill>
                  <a:srgbClr val="56575A"/>
                </a:solidFill>
                <a:latin typeface="Aktifo-A-Light"/>
                <a:cs typeface="Aktifo-A-Light"/>
              </a:rPr>
              <a:t>disponibilizados</a:t>
            </a:r>
            <a:r>
              <a:rPr sz="1400" dirty="0">
                <a:solidFill>
                  <a:srgbClr val="56575A"/>
                </a:solidFill>
                <a:latin typeface="Aktifo-A-Light"/>
                <a:cs typeface="Aktifo-A-Light"/>
              </a:rPr>
              <a:t> pelas </a:t>
            </a:r>
            <a:r>
              <a:rPr sz="1400" spc="-5" dirty="0">
                <a:solidFill>
                  <a:srgbClr val="56575A"/>
                </a:solidFill>
                <a:latin typeface="Aktifo-A-Light"/>
                <a:cs typeface="Aktifo-A-Light"/>
              </a:rPr>
              <a:t>empresas</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spc="5" dirty="0">
                <a:solidFill>
                  <a:srgbClr val="56575A"/>
                </a:solidFill>
                <a:latin typeface="Aktifo-A-Light"/>
                <a:cs typeface="Aktifo-A-Light"/>
              </a:rPr>
              <a:t> </a:t>
            </a:r>
            <a:r>
              <a:rPr sz="1400" spc="-5" dirty="0">
                <a:solidFill>
                  <a:srgbClr val="56575A"/>
                </a:solidFill>
                <a:latin typeface="Aktifo-A-Light"/>
                <a:cs typeface="Aktifo-A-Light"/>
              </a:rPr>
              <a:t>Grupo</a:t>
            </a:r>
            <a:r>
              <a:rPr sz="1400" dirty="0">
                <a:solidFill>
                  <a:srgbClr val="56575A"/>
                </a:solidFill>
                <a:latin typeface="Aktifo-A-Light"/>
                <a:cs typeface="Aktifo-A-Light"/>
              </a:rPr>
              <a:t> </a:t>
            </a:r>
            <a:r>
              <a:rPr lang="pt-BR" sz="1400" spc="-5" dirty="0">
                <a:solidFill>
                  <a:srgbClr val="56575A"/>
                </a:solidFill>
                <a:latin typeface="Aktifo-A-Light"/>
                <a:cs typeface="Aktifo-A-Light"/>
              </a:rPr>
              <a:t>Bild</a:t>
            </a:r>
            <a:r>
              <a:rPr sz="1400" dirty="0">
                <a:solidFill>
                  <a:srgbClr val="56575A"/>
                </a:solidFill>
                <a:latin typeface="Aktifo-A-Light"/>
                <a:cs typeface="Aktifo-A-Light"/>
              </a:rPr>
              <a:t> </a:t>
            </a:r>
            <a:r>
              <a:rPr sz="1400" spc="-10" dirty="0">
                <a:solidFill>
                  <a:srgbClr val="56575A"/>
                </a:solidFill>
                <a:latin typeface="Aktifo-A-Light"/>
                <a:cs typeface="Aktifo-A-Light"/>
              </a:rPr>
              <a:t>são </a:t>
            </a:r>
            <a:r>
              <a:rPr sz="1400" spc="-5" dirty="0">
                <a:solidFill>
                  <a:srgbClr val="56575A"/>
                </a:solidFill>
                <a:latin typeface="Aktifo-A-Light"/>
                <a:cs typeface="Aktifo-A-Light"/>
              </a:rPr>
              <a:t> para</a:t>
            </a:r>
            <a:r>
              <a:rPr sz="1400" spc="10" dirty="0">
                <a:solidFill>
                  <a:srgbClr val="56575A"/>
                </a:solidFill>
                <a:latin typeface="Aktifo-A-Light"/>
                <a:cs typeface="Aktifo-A-Light"/>
              </a:rPr>
              <a:t> </a:t>
            </a:r>
            <a:r>
              <a:rPr sz="1400" dirty="0">
                <a:solidFill>
                  <a:srgbClr val="56575A"/>
                </a:solidFill>
                <a:latin typeface="Aktifo-A-Light"/>
                <a:cs typeface="Aktifo-A-Light"/>
              </a:rPr>
              <a:t>uso</a:t>
            </a:r>
            <a:r>
              <a:rPr sz="1400" spc="10" dirty="0">
                <a:solidFill>
                  <a:srgbClr val="56575A"/>
                </a:solidFill>
                <a:latin typeface="Aktifo-A-Light"/>
                <a:cs typeface="Aktifo-A-Light"/>
              </a:rPr>
              <a:t> </a:t>
            </a:r>
            <a:r>
              <a:rPr sz="1400" spc="-5" dirty="0">
                <a:solidFill>
                  <a:srgbClr val="56575A"/>
                </a:solidFill>
                <a:latin typeface="Aktifo-A-Light"/>
                <a:cs typeface="Aktifo-A-Light"/>
              </a:rPr>
              <a:t>profissional.</a:t>
            </a:r>
            <a:r>
              <a:rPr sz="1400" spc="-60" dirty="0">
                <a:solidFill>
                  <a:srgbClr val="56575A"/>
                </a:solidFill>
                <a:latin typeface="Aktifo-A-Light"/>
                <a:cs typeface="Aktifo-A-Light"/>
              </a:rPr>
              <a:t> </a:t>
            </a:r>
            <a:r>
              <a:rPr sz="1400" spc="-15" dirty="0">
                <a:solidFill>
                  <a:srgbClr val="56575A"/>
                </a:solidFill>
                <a:latin typeface="Aktifo-A-Light"/>
                <a:cs typeface="Aktifo-A-Light"/>
              </a:rPr>
              <a:t>Devemos</a:t>
            </a:r>
            <a:r>
              <a:rPr sz="1400" spc="10" dirty="0">
                <a:solidFill>
                  <a:srgbClr val="56575A"/>
                </a:solidFill>
                <a:latin typeface="Aktifo-A-Light"/>
                <a:cs typeface="Aktifo-A-Light"/>
              </a:rPr>
              <a:t> </a:t>
            </a:r>
            <a:r>
              <a:rPr sz="1400" dirty="0">
                <a:solidFill>
                  <a:srgbClr val="56575A"/>
                </a:solidFill>
                <a:latin typeface="Aktifo-A-Light"/>
                <a:cs typeface="Aktifo-A-Light"/>
              </a:rPr>
              <a:t>ser</a:t>
            </a:r>
            <a:r>
              <a:rPr sz="1400" spc="10" dirty="0">
                <a:solidFill>
                  <a:srgbClr val="56575A"/>
                </a:solidFill>
                <a:latin typeface="Aktifo-A-Light"/>
                <a:cs typeface="Aktifo-A-Light"/>
              </a:rPr>
              <a:t> </a:t>
            </a:r>
            <a:r>
              <a:rPr sz="1400" spc="-10" dirty="0">
                <a:solidFill>
                  <a:srgbClr val="56575A"/>
                </a:solidFill>
                <a:latin typeface="Aktifo-A-Light"/>
                <a:cs typeface="Aktifo-A-Light"/>
              </a:rPr>
              <a:t>responsáveis</a:t>
            </a:r>
            <a:r>
              <a:rPr sz="1400" spc="10" dirty="0">
                <a:solidFill>
                  <a:srgbClr val="56575A"/>
                </a:solidFill>
                <a:latin typeface="Aktifo-A-Light"/>
                <a:cs typeface="Aktifo-A-Light"/>
              </a:rPr>
              <a:t> </a:t>
            </a:r>
            <a:r>
              <a:rPr sz="1400" spc="-5" dirty="0">
                <a:solidFill>
                  <a:srgbClr val="56575A"/>
                </a:solidFill>
                <a:latin typeface="Aktifo-A-Light"/>
                <a:cs typeface="Aktifo-A-Light"/>
              </a:rPr>
              <a:t>pelo</a:t>
            </a:r>
            <a:r>
              <a:rPr sz="1400" spc="15" dirty="0">
                <a:solidFill>
                  <a:srgbClr val="56575A"/>
                </a:solidFill>
                <a:latin typeface="Aktifo-A-Light"/>
                <a:cs typeface="Aktifo-A-Light"/>
              </a:rPr>
              <a:t> </a:t>
            </a:r>
            <a:r>
              <a:rPr sz="1400" dirty="0">
                <a:solidFill>
                  <a:srgbClr val="56575A"/>
                </a:solidFill>
                <a:latin typeface="Aktifo-A-Light"/>
                <a:cs typeface="Aktifo-A-Light"/>
              </a:rPr>
              <a:t>uso</a:t>
            </a:r>
            <a:r>
              <a:rPr sz="1400" spc="10" dirty="0">
                <a:solidFill>
                  <a:srgbClr val="56575A"/>
                </a:solidFill>
                <a:latin typeface="Aktifo-A-Light"/>
                <a:cs typeface="Aktifo-A-Light"/>
              </a:rPr>
              <a:t> </a:t>
            </a:r>
            <a:r>
              <a:rPr sz="1400" spc="-10" dirty="0">
                <a:solidFill>
                  <a:srgbClr val="56575A"/>
                </a:solidFill>
                <a:latin typeface="Aktifo-A-Light"/>
                <a:cs typeface="Aktifo-A-Light"/>
              </a:rPr>
              <a:t>correto</a:t>
            </a:r>
            <a:r>
              <a:rPr sz="1400" spc="10" dirty="0">
                <a:solidFill>
                  <a:srgbClr val="56575A"/>
                </a:solidFill>
                <a:latin typeface="Aktifo-A-Light"/>
                <a:cs typeface="Aktifo-A-Light"/>
              </a:rPr>
              <a:t> </a:t>
            </a:r>
            <a:r>
              <a:rPr sz="1400" spc="-5" dirty="0">
                <a:solidFill>
                  <a:srgbClr val="56575A"/>
                </a:solidFill>
                <a:latin typeface="Aktifo-A-Light"/>
                <a:cs typeface="Aktifo-A-Light"/>
              </a:rPr>
              <a:t>de</a:t>
            </a:r>
            <a:r>
              <a:rPr sz="1400" spc="10" dirty="0">
                <a:solidFill>
                  <a:srgbClr val="56575A"/>
                </a:solidFill>
                <a:latin typeface="Aktifo-A-Light"/>
                <a:cs typeface="Aktifo-A-Light"/>
              </a:rPr>
              <a:t> </a:t>
            </a:r>
            <a:r>
              <a:rPr sz="1400" spc="-15" dirty="0">
                <a:solidFill>
                  <a:srgbClr val="56575A"/>
                </a:solidFill>
                <a:latin typeface="Aktifo-A-Light"/>
                <a:cs typeface="Aktifo-A-Light"/>
              </a:rPr>
              <a:t>ativos</a:t>
            </a:r>
            <a:r>
              <a:rPr sz="1400" spc="10" dirty="0">
                <a:solidFill>
                  <a:srgbClr val="56575A"/>
                </a:solidFill>
                <a:latin typeface="Aktifo-A-Light"/>
                <a:cs typeface="Aktifo-A-Light"/>
              </a:rPr>
              <a:t> </a:t>
            </a:r>
            <a:r>
              <a:rPr sz="1400" dirty="0">
                <a:solidFill>
                  <a:srgbClr val="56575A"/>
                </a:solidFill>
                <a:latin typeface="Aktifo-A-Light"/>
                <a:cs typeface="Aktifo-A-Light"/>
              </a:rPr>
              <a:t>da</a:t>
            </a:r>
            <a:r>
              <a:rPr sz="1400" spc="15" dirty="0">
                <a:solidFill>
                  <a:srgbClr val="56575A"/>
                </a:solidFill>
                <a:latin typeface="Aktifo-A-Light"/>
                <a:cs typeface="Aktifo-A-Light"/>
              </a:rPr>
              <a:t> </a:t>
            </a:r>
            <a:r>
              <a:rPr sz="1400" spc="-5" dirty="0">
                <a:solidFill>
                  <a:srgbClr val="56575A"/>
                </a:solidFill>
                <a:latin typeface="Aktifo-A-Light"/>
                <a:cs typeface="Aktifo-A-Light"/>
              </a:rPr>
              <a:t>empresa, </a:t>
            </a:r>
            <a:r>
              <a:rPr sz="1400" spc="-315" dirty="0">
                <a:solidFill>
                  <a:srgbClr val="56575A"/>
                </a:solidFill>
                <a:latin typeface="Aktifo-A-Light"/>
                <a:cs typeface="Aktifo-A-Light"/>
              </a:rPr>
              <a:t> </a:t>
            </a:r>
            <a:r>
              <a:rPr sz="1400" dirty="0">
                <a:solidFill>
                  <a:srgbClr val="56575A"/>
                </a:solidFill>
                <a:latin typeface="Aktifo-A-Light"/>
                <a:cs typeface="Aktifo-A-Light"/>
              </a:rPr>
              <a:t>a </a:t>
            </a:r>
            <a:r>
              <a:rPr sz="1400" spc="-10" dirty="0">
                <a:solidFill>
                  <a:srgbClr val="56575A"/>
                </a:solidFill>
                <a:latin typeface="Aktifo-A-Light"/>
                <a:cs typeface="Aktifo-A-Light"/>
              </a:rPr>
              <a:t>fim </a:t>
            </a:r>
            <a:r>
              <a:rPr sz="1400" spc="-5" dirty="0">
                <a:solidFill>
                  <a:srgbClr val="56575A"/>
                </a:solidFill>
                <a:latin typeface="Aktifo-A-Light"/>
                <a:cs typeface="Aktifo-A-Light"/>
              </a:rPr>
              <a:t>de </a:t>
            </a:r>
            <a:r>
              <a:rPr sz="1400" spc="-15" dirty="0">
                <a:solidFill>
                  <a:srgbClr val="56575A"/>
                </a:solidFill>
                <a:latin typeface="Aktifo-A-Light"/>
                <a:cs typeface="Aktifo-A-Light"/>
              </a:rPr>
              <a:t>evitar </a:t>
            </a:r>
            <a:r>
              <a:rPr sz="1400" spc="-5" dirty="0">
                <a:solidFill>
                  <a:srgbClr val="56575A"/>
                </a:solidFill>
                <a:latin typeface="Aktifo-A-Light"/>
                <a:cs typeface="Aktifo-A-Light"/>
              </a:rPr>
              <a:t>danos, </a:t>
            </a:r>
            <a:r>
              <a:rPr sz="1400" dirty="0">
                <a:solidFill>
                  <a:srgbClr val="56575A"/>
                </a:solidFill>
                <a:latin typeface="Aktifo-A-Light"/>
                <a:cs typeface="Aktifo-A-Light"/>
              </a:rPr>
              <a:t>manejo </a:t>
            </a:r>
            <a:r>
              <a:rPr sz="1400" spc="-5" dirty="0">
                <a:solidFill>
                  <a:srgbClr val="56575A"/>
                </a:solidFill>
                <a:latin typeface="Aktifo-A-Light"/>
                <a:cs typeface="Aktifo-A-Light"/>
              </a:rPr>
              <a:t>inadequado, perdas </a:t>
            </a:r>
            <a:r>
              <a:rPr sz="1400" dirty="0">
                <a:solidFill>
                  <a:srgbClr val="56575A"/>
                </a:solidFill>
                <a:latin typeface="Aktifo-A-Light"/>
                <a:cs typeface="Aktifo-A-Light"/>
              </a:rPr>
              <a:t>e </a:t>
            </a:r>
            <a:r>
              <a:rPr sz="1400" spc="-15" dirty="0">
                <a:solidFill>
                  <a:srgbClr val="56575A"/>
                </a:solidFill>
                <a:latin typeface="Aktifo-A-Light"/>
                <a:cs typeface="Aktifo-A-Light"/>
              </a:rPr>
              <a:t>extravio.</a:t>
            </a:r>
            <a:r>
              <a:rPr sz="1400" spc="-10" dirty="0">
                <a:solidFill>
                  <a:srgbClr val="56575A"/>
                </a:solidFill>
                <a:latin typeface="Aktifo-A-Light"/>
                <a:cs typeface="Aktifo-A-Light"/>
              </a:rPr>
              <a:t> </a:t>
            </a:r>
            <a:r>
              <a:rPr sz="1400" dirty="0">
                <a:solidFill>
                  <a:srgbClr val="56575A"/>
                </a:solidFill>
                <a:latin typeface="Aktifo-A-Light"/>
                <a:cs typeface="Aktifo-A-Light"/>
              </a:rPr>
              <a:t>O </a:t>
            </a:r>
            <a:r>
              <a:rPr sz="1400" spc="-5" dirty="0">
                <a:solidFill>
                  <a:srgbClr val="56575A"/>
                </a:solidFill>
                <a:latin typeface="Aktifo-A-Light"/>
                <a:cs typeface="Aktifo-A-Light"/>
              </a:rPr>
              <a:t>mau </a:t>
            </a:r>
            <a:r>
              <a:rPr sz="1400" dirty="0">
                <a:solidFill>
                  <a:srgbClr val="56575A"/>
                </a:solidFill>
                <a:latin typeface="Aktifo-A-Light"/>
                <a:cs typeface="Aktifo-A-Light"/>
              </a:rPr>
              <a:t>uso </a:t>
            </a:r>
            <a:r>
              <a:rPr sz="1400" spc="-10" dirty="0">
                <a:solidFill>
                  <a:srgbClr val="56575A"/>
                </a:solidFill>
                <a:latin typeface="Aktifo-A-Light"/>
                <a:cs typeface="Aktifo-A-Light"/>
              </a:rPr>
              <a:t>destes </a:t>
            </a:r>
            <a:r>
              <a:rPr sz="1400" spc="-15" dirty="0">
                <a:solidFill>
                  <a:srgbClr val="56575A"/>
                </a:solidFill>
                <a:latin typeface="Aktifo-A-Light"/>
                <a:cs typeface="Aktifo-A-Light"/>
              </a:rPr>
              <a:t>ativos </a:t>
            </a:r>
            <a:r>
              <a:rPr sz="1400" dirty="0">
                <a:solidFill>
                  <a:srgbClr val="56575A"/>
                </a:solidFill>
                <a:latin typeface="Aktifo-A-Light"/>
                <a:cs typeface="Aktifo-A-Light"/>
              </a:rPr>
              <a:t>é </a:t>
            </a:r>
            <a:r>
              <a:rPr sz="1400" spc="5" dirty="0">
                <a:solidFill>
                  <a:srgbClr val="56575A"/>
                </a:solidFill>
                <a:latin typeface="Aktifo-A-Light"/>
                <a:cs typeface="Aktifo-A-Light"/>
              </a:rPr>
              <a:t> </a:t>
            </a:r>
            <a:r>
              <a:rPr sz="1400" dirty="0">
                <a:solidFill>
                  <a:srgbClr val="56575A"/>
                </a:solidFill>
                <a:latin typeface="Aktifo-A-Light"/>
                <a:cs typeface="Aktifo-A-Light"/>
              </a:rPr>
              <a:t>passível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10" dirty="0">
                <a:solidFill>
                  <a:srgbClr val="56575A"/>
                </a:solidFill>
                <a:latin typeface="Aktifo-A-Light"/>
                <a:cs typeface="Aktifo-A-Light"/>
              </a:rPr>
              <a:t>ressarcimento</a:t>
            </a:r>
            <a:r>
              <a:rPr sz="1400" dirty="0">
                <a:solidFill>
                  <a:srgbClr val="56575A"/>
                </a:solidFill>
                <a:latin typeface="Aktifo-A-Light"/>
                <a:cs typeface="Aktifo-A-Light"/>
              </a:rPr>
              <a:t> por parte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colaborador;</a:t>
            </a:r>
            <a:endParaRPr sz="1400" dirty="0">
              <a:latin typeface="Aktifo-A-Light"/>
              <a:cs typeface="Aktifo-A-Light"/>
            </a:endParaRPr>
          </a:p>
          <a:p>
            <a:pPr marL="12700" marR="507365">
              <a:lnSpc>
                <a:spcPct val="113100"/>
              </a:lnSpc>
              <a:spcBef>
                <a:spcPts val="1130"/>
              </a:spcBef>
            </a:pPr>
            <a:r>
              <a:rPr sz="1400" spc="-15" dirty="0">
                <a:solidFill>
                  <a:srgbClr val="56575A"/>
                </a:solidFill>
                <a:latin typeface="Aktifo-A-Light"/>
                <a:cs typeface="Aktifo-A-Light"/>
              </a:rPr>
              <a:t>Proteger</a:t>
            </a:r>
            <a:r>
              <a:rPr sz="1400" dirty="0">
                <a:solidFill>
                  <a:srgbClr val="56575A"/>
                </a:solidFill>
                <a:latin typeface="Aktifo-A-Light"/>
                <a:cs typeface="Aktifo-A-Light"/>
              </a:rPr>
              <a:t> os bens e </a:t>
            </a:r>
            <a:r>
              <a:rPr sz="1400" spc="-10" dirty="0">
                <a:solidFill>
                  <a:srgbClr val="56575A"/>
                </a:solidFill>
                <a:latin typeface="Aktifo-A-Light"/>
                <a:cs typeface="Aktifo-A-Light"/>
              </a:rPr>
              <a:t>patrimônio</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Grupo</a:t>
            </a:r>
            <a:r>
              <a:rPr sz="1400" dirty="0">
                <a:solidFill>
                  <a:srgbClr val="56575A"/>
                </a:solidFill>
                <a:latin typeface="Aktifo-A-Light"/>
                <a:cs typeface="Aktifo-A-Light"/>
              </a:rPr>
              <a:t> </a:t>
            </a:r>
            <a:r>
              <a:rPr lang="pt-BR" sz="1400" spc="-5" dirty="0">
                <a:solidFill>
                  <a:srgbClr val="56575A"/>
                </a:solidFill>
                <a:latin typeface="Aktifo-A-Light"/>
                <a:cs typeface="Aktifo-A-Light"/>
              </a:rPr>
              <a:t>Bild</a:t>
            </a:r>
            <a:r>
              <a:rPr sz="1400" dirty="0">
                <a:solidFill>
                  <a:srgbClr val="56575A"/>
                </a:solidFill>
                <a:latin typeface="Aktifo-A-Light"/>
                <a:cs typeface="Aktifo-A-Light"/>
              </a:rPr>
              <a:t> com o</a:t>
            </a:r>
            <a:r>
              <a:rPr sz="1400" spc="5" dirty="0">
                <a:solidFill>
                  <a:srgbClr val="56575A"/>
                </a:solidFill>
                <a:latin typeface="Aktifo-A-Light"/>
                <a:cs typeface="Aktifo-A-Light"/>
              </a:rPr>
              <a:t> </a:t>
            </a:r>
            <a:r>
              <a:rPr sz="1400" dirty="0">
                <a:solidFill>
                  <a:srgbClr val="56575A"/>
                </a:solidFill>
                <a:latin typeface="Aktifo-A-Light"/>
                <a:cs typeface="Aktifo-A-Light"/>
              </a:rPr>
              <a:t>mesmo </a:t>
            </a:r>
            <a:r>
              <a:rPr sz="1400" spc="-10" dirty="0">
                <a:solidFill>
                  <a:srgbClr val="56575A"/>
                </a:solidFill>
                <a:latin typeface="Aktifo-A-Light"/>
                <a:cs typeface="Aktifo-A-Light"/>
              </a:rPr>
              <a:t>zelo</a:t>
            </a:r>
            <a:r>
              <a:rPr sz="1400"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aplicamos </a:t>
            </a:r>
            <a:r>
              <a:rPr sz="1400" spc="5" dirty="0">
                <a:solidFill>
                  <a:srgbClr val="56575A"/>
                </a:solidFill>
                <a:latin typeface="Aktifo-A-Light"/>
                <a:cs typeface="Aktifo-A-Light"/>
              </a:rPr>
              <a:t> </a:t>
            </a:r>
            <a:r>
              <a:rPr sz="1400" dirty="0">
                <a:solidFill>
                  <a:srgbClr val="56575A"/>
                </a:solidFill>
                <a:latin typeface="Aktifo-A-Light"/>
                <a:cs typeface="Aktifo-A-Light"/>
              </a:rPr>
              <a:t>aos </a:t>
            </a:r>
            <a:r>
              <a:rPr sz="1400" spc="-5" dirty="0">
                <a:solidFill>
                  <a:srgbClr val="56575A"/>
                </a:solidFill>
                <a:latin typeface="Aktifo-A-Light"/>
                <a:cs typeface="Aktifo-A-Light"/>
              </a:rPr>
              <a:t>nossos,</a:t>
            </a:r>
            <a:r>
              <a:rPr sz="1400" spc="-70" dirty="0">
                <a:solidFill>
                  <a:srgbClr val="56575A"/>
                </a:solidFill>
                <a:latin typeface="Aktifo-A-Light"/>
                <a:cs typeface="Aktifo-A-Light"/>
              </a:rPr>
              <a:t> </a:t>
            </a:r>
            <a:r>
              <a:rPr sz="1400" dirty="0">
                <a:solidFill>
                  <a:srgbClr val="56575A"/>
                </a:solidFill>
                <a:latin typeface="Aktifo-A-Light"/>
                <a:cs typeface="Aktifo-A-Light"/>
              </a:rPr>
              <a:t>sejam </a:t>
            </a:r>
            <a:r>
              <a:rPr sz="1400" spc="-5" dirty="0">
                <a:solidFill>
                  <a:srgbClr val="56575A"/>
                </a:solidFill>
                <a:latin typeface="Aktifo-A-Light"/>
                <a:cs typeface="Aktifo-A-Light"/>
              </a:rPr>
              <a:t>eles</a:t>
            </a:r>
            <a:r>
              <a:rPr sz="1400" dirty="0">
                <a:solidFill>
                  <a:srgbClr val="56575A"/>
                </a:solidFill>
                <a:latin typeface="Aktifo-A-Light"/>
                <a:cs typeface="Aktifo-A-Light"/>
              </a:rPr>
              <a:t> </a:t>
            </a:r>
            <a:r>
              <a:rPr sz="1400" spc="-5" dirty="0">
                <a:solidFill>
                  <a:srgbClr val="56575A"/>
                </a:solidFill>
                <a:latin typeface="Aktifo-A-Light"/>
                <a:cs typeface="Aktifo-A-Light"/>
              </a:rPr>
              <a:t>equipamentos</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10" dirty="0">
                <a:solidFill>
                  <a:srgbClr val="56575A"/>
                </a:solidFill>
                <a:latin typeface="Aktifo-A-Light"/>
                <a:cs typeface="Aktifo-A-Light"/>
              </a:rPr>
              <a:t>trabalho,</a:t>
            </a:r>
            <a:r>
              <a:rPr sz="1400" spc="-70" dirty="0">
                <a:solidFill>
                  <a:srgbClr val="56575A"/>
                </a:solidFill>
                <a:latin typeface="Aktifo-A-Light"/>
                <a:cs typeface="Aktifo-A-Light"/>
              </a:rPr>
              <a:t> </a:t>
            </a:r>
            <a:r>
              <a:rPr sz="1400" dirty="0">
                <a:solidFill>
                  <a:srgbClr val="56575A"/>
                </a:solidFill>
                <a:latin typeface="Aktifo-A-Light"/>
                <a:cs typeface="Aktifo-A-Light"/>
              </a:rPr>
              <a:t>bens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comércio,</a:t>
            </a:r>
            <a:r>
              <a:rPr sz="1400" spc="-70" dirty="0">
                <a:solidFill>
                  <a:srgbClr val="56575A"/>
                </a:solidFill>
                <a:latin typeface="Aktifo-A-Light"/>
                <a:cs typeface="Aktifo-A-Light"/>
              </a:rPr>
              <a:t> </a:t>
            </a:r>
            <a:r>
              <a:rPr sz="1400" spc="-5" dirty="0">
                <a:solidFill>
                  <a:srgbClr val="56575A"/>
                </a:solidFill>
                <a:latin typeface="Aktifo-A-Light"/>
                <a:cs typeface="Aktifo-A-Light"/>
              </a:rPr>
              <a:t>informações </a:t>
            </a:r>
            <a:r>
              <a:rPr sz="1400" spc="-315" dirty="0">
                <a:solidFill>
                  <a:srgbClr val="56575A"/>
                </a:solidFill>
                <a:latin typeface="Aktifo-A-Light"/>
                <a:cs typeface="Aktifo-A-Light"/>
              </a:rPr>
              <a:t> </a:t>
            </a:r>
            <a:r>
              <a:rPr sz="1400" spc="-5" dirty="0">
                <a:solidFill>
                  <a:srgbClr val="56575A"/>
                </a:solidFill>
                <a:latin typeface="Aktifo-A-Light"/>
                <a:cs typeface="Aktifo-A-Light"/>
              </a:rPr>
              <a:t>importantes </a:t>
            </a:r>
            <a:r>
              <a:rPr sz="1400" dirty="0">
                <a:solidFill>
                  <a:srgbClr val="56575A"/>
                </a:solidFill>
                <a:latin typeface="Aktifo-A-Light"/>
                <a:cs typeface="Aktifo-A-Light"/>
              </a:rPr>
              <a:t>e sensíveis;</a:t>
            </a:r>
            <a:endParaRPr sz="1400" dirty="0">
              <a:latin typeface="Aktifo-A-Light"/>
              <a:cs typeface="Aktifo-A-Light"/>
            </a:endParaRPr>
          </a:p>
          <a:p>
            <a:pPr marL="12700" marR="307975">
              <a:lnSpc>
                <a:spcPct val="113100"/>
              </a:lnSpc>
              <a:spcBef>
                <a:spcPts val="1135"/>
              </a:spcBef>
            </a:pPr>
            <a:r>
              <a:rPr sz="1400" spc="-5" dirty="0">
                <a:solidFill>
                  <a:srgbClr val="56575A"/>
                </a:solidFill>
                <a:latin typeface="Aktifo-A-Light"/>
                <a:cs typeface="Aktifo-A-Light"/>
              </a:rPr>
              <a:t>Ao</a:t>
            </a:r>
            <a:r>
              <a:rPr sz="1400" dirty="0">
                <a:solidFill>
                  <a:srgbClr val="56575A"/>
                </a:solidFill>
                <a:latin typeface="Aktifo-A-Light"/>
                <a:cs typeface="Aktifo-A-Light"/>
              </a:rPr>
              <a:t> </a:t>
            </a:r>
            <a:r>
              <a:rPr sz="1400" spc="-5" dirty="0">
                <a:solidFill>
                  <a:srgbClr val="56575A"/>
                </a:solidFill>
                <a:latin typeface="Aktifo-A-Light"/>
                <a:cs typeface="Aktifo-A-Light"/>
              </a:rPr>
              <a:t>deixar</a:t>
            </a:r>
            <a:r>
              <a:rPr sz="1400" spc="5" dirty="0">
                <a:solidFill>
                  <a:srgbClr val="56575A"/>
                </a:solidFill>
                <a:latin typeface="Aktifo-A-Light"/>
                <a:cs typeface="Aktifo-A-Light"/>
              </a:rPr>
              <a:t> </a:t>
            </a:r>
            <a:r>
              <a:rPr sz="1400" dirty="0">
                <a:solidFill>
                  <a:srgbClr val="56575A"/>
                </a:solidFill>
                <a:latin typeface="Aktifo-A-Light"/>
                <a:cs typeface="Aktifo-A-Light"/>
              </a:rPr>
              <a:t>as </a:t>
            </a:r>
            <a:r>
              <a:rPr sz="1400" spc="-5" dirty="0">
                <a:solidFill>
                  <a:srgbClr val="56575A"/>
                </a:solidFill>
                <a:latin typeface="Aktifo-A-Light"/>
                <a:cs typeface="Aktifo-A-Light"/>
              </a:rPr>
              <a:t>salas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reunião</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spc="-10" dirty="0">
                <a:solidFill>
                  <a:srgbClr val="56575A"/>
                </a:solidFill>
                <a:latin typeface="Aktifo-A-Light"/>
                <a:cs typeface="Aktifo-A-Light"/>
              </a:rPr>
              <a:t>ambiente</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10" dirty="0">
                <a:solidFill>
                  <a:srgbClr val="56575A"/>
                </a:solidFill>
                <a:latin typeface="Aktifo-A-Light"/>
                <a:cs typeface="Aktifo-A-Light"/>
              </a:rPr>
              <a:t>trabalho,</a:t>
            </a:r>
            <a:r>
              <a:rPr sz="1400" spc="-70" dirty="0">
                <a:solidFill>
                  <a:srgbClr val="56575A"/>
                </a:solidFill>
                <a:latin typeface="Aktifo-A-Light"/>
                <a:cs typeface="Aktifo-A-Light"/>
              </a:rPr>
              <a:t> </a:t>
            </a:r>
            <a:r>
              <a:rPr sz="1400" dirty="0">
                <a:solidFill>
                  <a:srgbClr val="56575A"/>
                </a:solidFill>
                <a:latin typeface="Aktifo-A-Light"/>
                <a:cs typeface="Aktifo-A-Light"/>
              </a:rPr>
              <a:t>é</a:t>
            </a:r>
            <a:r>
              <a:rPr sz="1400" spc="5" dirty="0">
                <a:solidFill>
                  <a:srgbClr val="56575A"/>
                </a:solidFill>
                <a:latin typeface="Aktifo-A-Light"/>
                <a:cs typeface="Aktifo-A-Light"/>
              </a:rPr>
              <a:t> </a:t>
            </a:r>
            <a:r>
              <a:rPr sz="1400" spc="-20" dirty="0">
                <a:solidFill>
                  <a:srgbClr val="56575A"/>
                </a:solidFill>
                <a:latin typeface="Aktifo-A-Light"/>
                <a:cs typeface="Aktifo-A-Light"/>
              </a:rPr>
              <a:t>dever</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cada</a:t>
            </a:r>
            <a:r>
              <a:rPr sz="1400" spc="5" dirty="0">
                <a:solidFill>
                  <a:srgbClr val="56575A"/>
                </a:solidFill>
                <a:latin typeface="Aktifo-A-Light"/>
                <a:cs typeface="Aktifo-A-Light"/>
              </a:rPr>
              <a:t> </a:t>
            </a:r>
            <a:r>
              <a:rPr sz="1400" spc="-5" dirty="0">
                <a:solidFill>
                  <a:srgbClr val="56575A"/>
                </a:solidFill>
                <a:latin typeface="Aktifo-A-Light"/>
                <a:cs typeface="Aktifo-A-Light"/>
              </a:rPr>
              <a:t>colaborador </a:t>
            </a:r>
            <a:r>
              <a:rPr sz="1400" dirty="0">
                <a:solidFill>
                  <a:srgbClr val="56575A"/>
                </a:solidFill>
                <a:latin typeface="Aktifo-A-Light"/>
                <a:cs typeface="Aktifo-A-Light"/>
              </a:rPr>
              <a:t> </a:t>
            </a:r>
            <a:r>
              <a:rPr sz="1400" spc="-10" dirty="0">
                <a:solidFill>
                  <a:srgbClr val="56575A"/>
                </a:solidFill>
                <a:latin typeface="Aktifo-A-Light"/>
                <a:cs typeface="Aktifo-A-Light"/>
              </a:rPr>
              <a:t>verificar</a:t>
            </a:r>
            <a:r>
              <a:rPr sz="1400" spc="5" dirty="0">
                <a:solidFill>
                  <a:srgbClr val="56575A"/>
                </a:solidFill>
                <a:latin typeface="Aktifo-A-Light"/>
                <a:cs typeface="Aktifo-A-Light"/>
              </a:rPr>
              <a:t> </a:t>
            </a:r>
            <a:r>
              <a:rPr sz="1400" dirty="0">
                <a:solidFill>
                  <a:srgbClr val="56575A"/>
                </a:solidFill>
                <a:latin typeface="Aktifo-A-Light"/>
                <a:cs typeface="Aktifo-A-Light"/>
              </a:rPr>
              <a:t>se</a:t>
            </a:r>
            <a:r>
              <a:rPr sz="1400" spc="5" dirty="0">
                <a:solidFill>
                  <a:srgbClr val="56575A"/>
                </a:solidFill>
                <a:latin typeface="Aktifo-A-Light"/>
                <a:cs typeface="Aktifo-A-Light"/>
              </a:rPr>
              <a:t> </a:t>
            </a:r>
            <a:r>
              <a:rPr sz="1400" dirty="0">
                <a:solidFill>
                  <a:srgbClr val="56575A"/>
                </a:solidFill>
                <a:latin typeface="Aktifo-A-Light"/>
                <a:cs typeface="Aktifo-A-Light"/>
              </a:rPr>
              <a:t>os</a:t>
            </a:r>
            <a:r>
              <a:rPr sz="1400" spc="5" dirty="0">
                <a:solidFill>
                  <a:srgbClr val="56575A"/>
                </a:solidFill>
                <a:latin typeface="Aktifo-A-Light"/>
                <a:cs typeface="Aktifo-A-Light"/>
              </a:rPr>
              <a:t> </a:t>
            </a:r>
            <a:r>
              <a:rPr sz="1400" spc="-5" dirty="0">
                <a:solidFill>
                  <a:srgbClr val="56575A"/>
                </a:solidFill>
                <a:latin typeface="Aktifo-A-Light"/>
                <a:cs typeface="Aktifo-A-Light"/>
              </a:rPr>
              <a:t>aparelhos</a:t>
            </a:r>
            <a:r>
              <a:rPr sz="1400" spc="5" dirty="0">
                <a:solidFill>
                  <a:srgbClr val="56575A"/>
                </a:solidFill>
                <a:latin typeface="Aktifo-A-Light"/>
                <a:cs typeface="Aktifo-A-Light"/>
              </a:rPr>
              <a:t> </a:t>
            </a:r>
            <a:r>
              <a:rPr sz="1400" spc="-10" dirty="0">
                <a:solidFill>
                  <a:srgbClr val="56575A"/>
                </a:solidFill>
                <a:latin typeface="Aktifo-A-Light"/>
                <a:cs typeface="Aktifo-A-Light"/>
              </a:rPr>
              <a:t>eletrônicos</a:t>
            </a:r>
            <a:r>
              <a:rPr sz="1400" spc="10" dirty="0">
                <a:solidFill>
                  <a:srgbClr val="56575A"/>
                </a:solidFill>
                <a:latin typeface="Aktifo-A-Light"/>
                <a:cs typeface="Aktifo-A-Light"/>
              </a:rPr>
              <a:t> </a:t>
            </a:r>
            <a:r>
              <a:rPr sz="1400" spc="-10" dirty="0">
                <a:solidFill>
                  <a:srgbClr val="56575A"/>
                </a:solidFill>
                <a:latin typeface="Aktifo-A-Light"/>
                <a:cs typeface="Aktifo-A-Light"/>
              </a:rPr>
              <a:t>estão</a:t>
            </a:r>
            <a:r>
              <a:rPr sz="1400" spc="5" dirty="0">
                <a:solidFill>
                  <a:srgbClr val="56575A"/>
                </a:solidFill>
                <a:latin typeface="Aktifo-A-Light"/>
                <a:cs typeface="Aktifo-A-Light"/>
              </a:rPr>
              <a:t> </a:t>
            </a:r>
            <a:r>
              <a:rPr sz="1400" spc="-5" dirty="0">
                <a:solidFill>
                  <a:srgbClr val="56575A"/>
                </a:solidFill>
                <a:latin typeface="Aktifo-A-Light"/>
                <a:cs typeface="Aktifo-A-Light"/>
              </a:rPr>
              <a:t>desligados</a:t>
            </a:r>
            <a:r>
              <a:rPr sz="1400" spc="5" dirty="0">
                <a:solidFill>
                  <a:srgbClr val="56575A"/>
                </a:solidFill>
                <a:latin typeface="Aktifo-A-Light"/>
                <a:cs typeface="Aktifo-A-Light"/>
              </a:rPr>
              <a:t> </a:t>
            </a:r>
            <a:r>
              <a:rPr sz="1400" spc="-5" dirty="0">
                <a:solidFill>
                  <a:srgbClr val="56575A"/>
                </a:solidFill>
                <a:latin typeface="Aktifo-A-Light"/>
                <a:cs typeface="Aktifo-A-Light"/>
              </a:rPr>
              <a:t>(ar-condicionado,</a:t>
            </a:r>
            <a:r>
              <a:rPr sz="1400" spc="-65" dirty="0">
                <a:solidFill>
                  <a:srgbClr val="56575A"/>
                </a:solidFill>
                <a:latin typeface="Aktifo-A-Light"/>
                <a:cs typeface="Aktifo-A-Light"/>
              </a:rPr>
              <a:t> </a:t>
            </a:r>
            <a:r>
              <a:rPr sz="1400" dirty="0">
                <a:solidFill>
                  <a:srgbClr val="56575A"/>
                </a:solidFill>
                <a:latin typeface="Aktifo-A-Light"/>
                <a:cs typeface="Aktifo-A-Light"/>
              </a:rPr>
              <a:t>impressora, </a:t>
            </a:r>
            <a:r>
              <a:rPr sz="1400" spc="-315" dirty="0">
                <a:solidFill>
                  <a:srgbClr val="56575A"/>
                </a:solidFill>
                <a:latin typeface="Aktifo-A-Light"/>
                <a:cs typeface="Aktifo-A-Light"/>
              </a:rPr>
              <a:t> </a:t>
            </a:r>
            <a:r>
              <a:rPr sz="1400" spc="-20" dirty="0">
                <a:solidFill>
                  <a:srgbClr val="56575A"/>
                </a:solidFill>
                <a:latin typeface="Aktifo-A-Light"/>
                <a:cs typeface="Aktifo-A-Light"/>
              </a:rPr>
              <a:t>computador,</a:t>
            </a:r>
            <a:r>
              <a:rPr sz="1400" spc="-75" dirty="0">
                <a:solidFill>
                  <a:srgbClr val="56575A"/>
                </a:solidFill>
                <a:latin typeface="Aktifo-A-Light"/>
                <a:cs typeface="Aktifo-A-Light"/>
              </a:rPr>
              <a:t> </a:t>
            </a:r>
            <a:r>
              <a:rPr sz="1400" spc="-30" dirty="0">
                <a:solidFill>
                  <a:srgbClr val="56575A"/>
                </a:solidFill>
                <a:latin typeface="Aktifo-A-Light"/>
                <a:cs typeface="Aktifo-A-Light"/>
              </a:rPr>
              <a:t>tv,</a:t>
            </a:r>
            <a:r>
              <a:rPr sz="1400" spc="-70" dirty="0">
                <a:solidFill>
                  <a:srgbClr val="56575A"/>
                </a:solidFill>
                <a:latin typeface="Aktifo-A-Light"/>
                <a:cs typeface="Aktifo-A-Light"/>
              </a:rPr>
              <a:t> </a:t>
            </a:r>
            <a:r>
              <a:rPr sz="1400" spc="-5" dirty="0">
                <a:solidFill>
                  <a:srgbClr val="56575A"/>
                </a:solidFill>
                <a:latin typeface="Aktifo-A-Light"/>
                <a:cs typeface="Aktifo-A-Light"/>
              </a:rPr>
              <a:t>luz);</a:t>
            </a:r>
            <a:endParaRPr sz="1400" dirty="0">
              <a:latin typeface="Aktifo-A-Light"/>
              <a:cs typeface="Aktifo-A-Light"/>
            </a:endParaRPr>
          </a:p>
          <a:p>
            <a:pPr marL="12700" algn="just">
              <a:lnSpc>
                <a:spcPct val="100000"/>
              </a:lnSpc>
              <a:spcBef>
                <a:spcPts val="1355"/>
              </a:spcBef>
            </a:pPr>
            <a:r>
              <a:rPr sz="1400" spc="-10" dirty="0">
                <a:solidFill>
                  <a:srgbClr val="56575A"/>
                </a:solidFill>
                <a:latin typeface="Aktifo-A-Light"/>
                <a:cs typeface="Aktifo-A-Light"/>
              </a:rPr>
              <a:t>Respeitar</a:t>
            </a:r>
            <a:r>
              <a:rPr sz="1400" spc="-5" dirty="0">
                <a:solidFill>
                  <a:srgbClr val="56575A"/>
                </a:solidFill>
                <a:latin typeface="Aktifo-A-Light"/>
                <a:cs typeface="Aktifo-A-Light"/>
              </a:rPr>
              <a:t> </a:t>
            </a:r>
            <a:r>
              <a:rPr sz="1400" dirty="0">
                <a:solidFill>
                  <a:srgbClr val="56575A"/>
                </a:solidFill>
                <a:latin typeface="Aktifo-A-Light"/>
                <a:cs typeface="Aktifo-A-Light"/>
              </a:rPr>
              <a:t>as políticas </a:t>
            </a:r>
            <a:r>
              <a:rPr sz="1400" spc="-5" dirty="0">
                <a:solidFill>
                  <a:srgbClr val="56575A"/>
                </a:solidFill>
                <a:latin typeface="Aktifo-A-Light"/>
                <a:cs typeface="Aktifo-A-Light"/>
              </a:rPr>
              <a:t>internas </a:t>
            </a:r>
            <a:r>
              <a:rPr sz="1400" dirty="0">
                <a:solidFill>
                  <a:srgbClr val="56575A"/>
                </a:solidFill>
                <a:latin typeface="Aktifo-A-Light"/>
                <a:cs typeface="Aktifo-A-Light"/>
              </a:rPr>
              <a:t>das </a:t>
            </a:r>
            <a:r>
              <a:rPr sz="1400" spc="-5" dirty="0">
                <a:solidFill>
                  <a:srgbClr val="56575A"/>
                </a:solidFill>
                <a:latin typeface="Aktifo-A-Light"/>
                <a:cs typeface="Aktifo-A-Light"/>
              </a:rPr>
              <a:t>empresas do</a:t>
            </a:r>
            <a:r>
              <a:rPr sz="1400" dirty="0">
                <a:solidFill>
                  <a:srgbClr val="56575A"/>
                </a:solidFill>
                <a:latin typeface="Aktifo-A-Light"/>
                <a:cs typeface="Aktifo-A-Light"/>
              </a:rPr>
              <a:t> </a:t>
            </a:r>
            <a:r>
              <a:rPr lang="pt-BR" sz="1400" dirty="0">
                <a:solidFill>
                  <a:srgbClr val="56575A"/>
                </a:solidFill>
                <a:latin typeface="Aktifo-A-Light"/>
                <a:cs typeface="Aktifo-A-Light"/>
              </a:rPr>
              <a:t>G</a:t>
            </a:r>
            <a:r>
              <a:rPr sz="1400" dirty="0">
                <a:solidFill>
                  <a:srgbClr val="56575A"/>
                </a:solidFill>
                <a:latin typeface="Aktifo-A-Light"/>
                <a:cs typeface="Aktifo-A-Light"/>
              </a:rPr>
              <a:t>rupo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a:t>
            </a:r>
            <a:endParaRPr sz="1400" dirty="0">
              <a:latin typeface="Aktifo-A-Light"/>
              <a:cs typeface="Aktifo-A-Light"/>
            </a:endParaRPr>
          </a:p>
          <a:p>
            <a:pPr marL="12700" marR="289560" algn="just">
              <a:lnSpc>
                <a:spcPct val="180600"/>
              </a:lnSpc>
            </a:pPr>
            <a:r>
              <a:rPr sz="1400" spc="-5" dirty="0">
                <a:solidFill>
                  <a:srgbClr val="56575A"/>
                </a:solidFill>
                <a:latin typeface="Aktifo-A-Light"/>
                <a:cs typeface="Aktifo-A-Light"/>
              </a:rPr>
              <a:t>Elaborar </a:t>
            </a:r>
            <a:r>
              <a:rPr sz="1400" spc="-10" dirty="0">
                <a:solidFill>
                  <a:srgbClr val="56575A"/>
                </a:solidFill>
                <a:latin typeface="Aktifo-A-Light"/>
                <a:cs typeface="Aktifo-A-Light"/>
              </a:rPr>
              <a:t>relatórios, informes </a:t>
            </a:r>
            <a:r>
              <a:rPr sz="1400" dirty="0">
                <a:solidFill>
                  <a:srgbClr val="56575A"/>
                </a:solidFill>
                <a:latin typeface="Aktifo-A-Light"/>
                <a:cs typeface="Aktifo-A-Light"/>
              </a:rPr>
              <a:t>e </a:t>
            </a:r>
            <a:r>
              <a:rPr sz="1400" spc="-5" dirty="0">
                <a:solidFill>
                  <a:srgbClr val="56575A"/>
                </a:solidFill>
                <a:latin typeface="Aktifo-A-Light"/>
                <a:cs typeface="Aktifo-A-Light"/>
              </a:rPr>
              <a:t>outros </a:t>
            </a:r>
            <a:r>
              <a:rPr sz="1400" spc="-10" dirty="0">
                <a:solidFill>
                  <a:srgbClr val="56575A"/>
                </a:solidFill>
                <a:latin typeface="Aktifo-A-Light"/>
                <a:cs typeface="Aktifo-A-Light"/>
              </a:rPr>
              <a:t>documentos </a:t>
            </a:r>
            <a:r>
              <a:rPr sz="1400" spc="-5" dirty="0">
                <a:solidFill>
                  <a:srgbClr val="56575A"/>
                </a:solidFill>
                <a:latin typeface="Aktifo-A-Light"/>
                <a:cs typeface="Aktifo-A-Light"/>
              </a:rPr>
              <a:t>de forma </a:t>
            </a:r>
            <a:r>
              <a:rPr sz="1400" spc="-10" dirty="0">
                <a:solidFill>
                  <a:srgbClr val="56575A"/>
                </a:solidFill>
                <a:latin typeface="Aktifo-A-Light"/>
                <a:cs typeface="Aktifo-A-Light"/>
              </a:rPr>
              <a:t>correta </a:t>
            </a:r>
            <a:r>
              <a:rPr sz="1400" dirty="0">
                <a:solidFill>
                  <a:srgbClr val="56575A"/>
                </a:solidFill>
                <a:latin typeface="Aktifo-A-Light"/>
                <a:cs typeface="Aktifo-A-Light"/>
              </a:rPr>
              <a:t>e </a:t>
            </a:r>
            <a:r>
              <a:rPr sz="1400" spc="-10" dirty="0">
                <a:solidFill>
                  <a:srgbClr val="56575A"/>
                </a:solidFill>
                <a:latin typeface="Aktifo-A-Light"/>
                <a:cs typeface="Aktifo-A-Light"/>
              </a:rPr>
              <a:t>fiel </a:t>
            </a:r>
            <a:r>
              <a:rPr sz="1400" dirty="0">
                <a:solidFill>
                  <a:srgbClr val="56575A"/>
                </a:solidFill>
                <a:latin typeface="Aktifo-A-Light"/>
                <a:cs typeface="Aktifo-A-Light"/>
              </a:rPr>
              <a:t>aos </a:t>
            </a:r>
            <a:r>
              <a:rPr sz="1400" spc="-5" dirty="0">
                <a:solidFill>
                  <a:srgbClr val="56575A"/>
                </a:solidFill>
                <a:latin typeface="Aktifo-A-Light"/>
                <a:cs typeface="Aktifo-A-Light"/>
              </a:rPr>
              <a:t>dados; </a:t>
            </a:r>
            <a:r>
              <a:rPr sz="1400" spc="-320" dirty="0">
                <a:solidFill>
                  <a:srgbClr val="56575A"/>
                </a:solidFill>
                <a:latin typeface="Aktifo-A-Light"/>
                <a:cs typeface="Aktifo-A-Light"/>
              </a:rPr>
              <a:t> </a:t>
            </a:r>
            <a:r>
              <a:rPr sz="1400" spc="-30" dirty="0">
                <a:solidFill>
                  <a:srgbClr val="56575A"/>
                </a:solidFill>
                <a:latin typeface="Aktifo-A-Light"/>
                <a:cs typeface="Aktifo-A-Light"/>
              </a:rPr>
              <a:t>Tratar</a:t>
            </a:r>
            <a:r>
              <a:rPr sz="1400" spc="-5" dirty="0">
                <a:solidFill>
                  <a:srgbClr val="56575A"/>
                </a:solidFill>
                <a:latin typeface="Aktifo-A-Light"/>
                <a:cs typeface="Aktifo-A-Light"/>
              </a:rPr>
              <a:t> </a:t>
            </a:r>
            <a:r>
              <a:rPr sz="1400" dirty="0">
                <a:solidFill>
                  <a:srgbClr val="56575A"/>
                </a:solidFill>
                <a:latin typeface="Aktifo-A-Light"/>
                <a:cs typeface="Aktifo-A-Light"/>
              </a:rPr>
              <a:t>com </a:t>
            </a:r>
            <a:r>
              <a:rPr sz="1400" spc="-10" dirty="0">
                <a:solidFill>
                  <a:srgbClr val="56575A"/>
                </a:solidFill>
                <a:latin typeface="Aktifo-A-Light"/>
                <a:cs typeface="Aktifo-A-Light"/>
              </a:rPr>
              <a:t>respeito</a:t>
            </a:r>
            <a:r>
              <a:rPr sz="1400" dirty="0">
                <a:solidFill>
                  <a:srgbClr val="56575A"/>
                </a:solidFill>
                <a:latin typeface="Aktifo-A-Light"/>
                <a:cs typeface="Aktifo-A-Light"/>
              </a:rPr>
              <a:t> </a:t>
            </a:r>
            <a:r>
              <a:rPr sz="1400" spc="-10" dirty="0">
                <a:solidFill>
                  <a:srgbClr val="56575A"/>
                </a:solidFill>
                <a:latin typeface="Aktifo-A-Light"/>
                <a:cs typeface="Aktifo-A-Light"/>
              </a:rPr>
              <a:t>todos</a:t>
            </a:r>
            <a:r>
              <a:rPr sz="1400" dirty="0">
                <a:solidFill>
                  <a:srgbClr val="56575A"/>
                </a:solidFill>
                <a:latin typeface="Aktifo-A-Light"/>
                <a:cs typeface="Aktifo-A-Light"/>
              </a:rPr>
              <a:t> os </a:t>
            </a:r>
            <a:r>
              <a:rPr sz="1400" spc="-5" dirty="0">
                <a:solidFill>
                  <a:srgbClr val="56575A"/>
                </a:solidFill>
                <a:latin typeface="Aktifo-A-Light"/>
                <a:cs typeface="Aktifo-A-Light"/>
              </a:rPr>
              <a:t>concorrentes;</a:t>
            </a:r>
            <a:endParaRPr sz="1400" dirty="0">
              <a:latin typeface="Aktifo-A-Light"/>
              <a:cs typeface="Aktifo-A-Light"/>
            </a:endParaRPr>
          </a:p>
          <a:p>
            <a:pPr marL="12700" marR="191770" algn="just">
              <a:lnSpc>
                <a:spcPct val="113100"/>
              </a:lnSpc>
              <a:spcBef>
                <a:spcPts val="1135"/>
              </a:spcBef>
            </a:pPr>
            <a:r>
              <a:rPr sz="1400" spc="-10" dirty="0">
                <a:solidFill>
                  <a:srgbClr val="56575A"/>
                </a:solidFill>
                <a:latin typeface="Aktifo-A-Light"/>
                <a:cs typeface="Aktifo-A-Light"/>
              </a:rPr>
              <a:t>Manter </a:t>
            </a:r>
            <a:r>
              <a:rPr sz="1400" spc="-5" dirty="0">
                <a:solidFill>
                  <a:srgbClr val="56575A"/>
                </a:solidFill>
                <a:latin typeface="Aktifo-A-Light"/>
                <a:cs typeface="Aktifo-A-Light"/>
              </a:rPr>
              <a:t>sigilo absoluto </a:t>
            </a:r>
            <a:r>
              <a:rPr sz="1400" dirty="0">
                <a:solidFill>
                  <a:srgbClr val="56575A"/>
                </a:solidFill>
                <a:latin typeface="Aktifo-A-Light"/>
                <a:cs typeface="Aktifo-A-Light"/>
              </a:rPr>
              <a:t>sobre </a:t>
            </a:r>
            <a:r>
              <a:rPr sz="1400" spc="-5" dirty="0">
                <a:solidFill>
                  <a:srgbClr val="56575A"/>
                </a:solidFill>
                <a:latin typeface="Aktifo-A-Light"/>
                <a:cs typeface="Aktifo-A-Light"/>
              </a:rPr>
              <a:t>informações </a:t>
            </a:r>
            <a:r>
              <a:rPr lang="pt-BR" sz="1400" spc="-5" dirty="0">
                <a:solidFill>
                  <a:srgbClr val="56575A"/>
                </a:solidFill>
                <a:latin typeface="Aktifo-A-Light"/>
                <a:cs typeface="Aktifo-A-Light"/>
              </a:rPr>
              <a:t>sigilosas</a:t>
            </a:r>
            <a:r>
              <a:rPr sz="1400" spc="-5" dirty="0">
                <a:solidFill>
                  <a:srgbClr val="56575A"/>
                </a:solidFill>
                <a:latin typeface="Aktifo-A-Light"/>
                <a:cs typeface="Aktifo-A-Light"/>
              </a:rPr>
              <a:t>, </a:t>
            </a:r>
            <a:r>
              <a:rPr sz="1400" dirty="0">
                <a:solidFill>
                  <a:srgbClr val="56575A"/>
                </a:solidFill>
                <a:latin typeface="Aktifo-A-Light"/>
                <a:cs typeface="Aktifo-A-Light"/>
              </a:rPr>
              <a:t>campanhas </a:t>
            </a:r>
            <a:r>
              <a:rPr sz="1400" spc="-5" dirty="0">
                <a:solidFill>
                  <a:srgbClr val="56575A"/>
                </a:solidFill>
                <a:latin typeface="Aktifo-A-Light"/>
                <a:cs typeface="Aktifo-A-Light"/>
              </a:rPr>
              <a:t>promocionais </a:t>
            </a:r>
            <a:r>
              <a:rPr sz="1400" dirty="0">
                <a:solidFill>
                  <a:srgbClr val="56575A"/>
                </a:solidFill>
                <a:latin typeface="Aktifo-A-Light"/>
                <a:cs typeface="Aktifo-A-Light"/>
              </a:rPr>
              <a:t>e sobre as </a:t>
            </a:r>
            <a:r>
              <a:rPr sz="1400" spc="-320" dirty="0">
                <a:solidFill>
                  <a:srgbClr val="56575A"/>
                </a:solidFill>
                <a:latin typeface="Aktifo-A-Light"/>
                <a:cs typeface="Aktifo-A-Light"/>
              </a:rPr>
              <a:t> </a:t>
            </a:r>
            <a:r>
              <a:rPr sz="1400" spc="-10" dirty="0">
                <a:solidFill>
                  <a:srgbClr val="56575A"/>
                </a:solidFill>
                <a:latin typeface="Aktifo-A-Light"/>
                <a:cs typeface="Aktifo-A-Light"/>
              </a:rPr>
              <a:t>estratégias </a:t>
            </a:r>
            <a:r>
              <a:rPr sz="1400" spc="-5" dirty="0">
                <a:solidFill>
                  <a:srgbClr val="56575A"/>
                </a:solidFill>
                <a:latin typeface="Aktifo-A-Light"/>
                <a:cs typeface="Aktifo-A-Light"/>
              </a:rPr>
              <a:t>do </a:t>
            </a:r>
            <a:r>
              <a:rPr lang="pt-BR" sz="1400" spc="-5" dirty="0">
                <a:solidFill>
                  <a:srgbClr val="56575A"/>
                </a:solidFill>
                <a:latin typeface="Aktifo-A-Light"/>
                <a:cs typeface="Aktifo-A-Light"/>
              </a:rPr>
              <a:t>G</a:t>
            </a:r>
            <a:r>
              <a:rPr sz="1400" dirty="0">
                <a:solidFill>
                  <a:srgbClr val="56575A"/>
                </a:solidFill>
                <a:latin typeface="Aktifo-A-Light"/>
                <a:cs typeface="Aktifo-A-Light"/>
              </a:rPr>
              <a:t>rupo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 não </a:t>
            </a:r>
            <a:r>
              <a:rPr sz="1400" dirty="0">
                <a:solidFill>
                  <a:srgbClr val="56575A"/>
                </a:solidFill>
                <a:latin typeface="Aktifo-A-Light"/>
                <a:cs typeface="Aktifo-A-Light"/>
              </a:rPr>
              <a:t>aos </a:t>
            </a:r>
            <a:r>
              <a:rPr sz="1400" spc="-5" dirty="0">
                <a:solidFill>
                  <a:srgbClr val="56575A"/>
                </a:solidFill>
                <a:latin typeface="Aktifo-A-Light"/>
                <a:cs typeface="Aktifo-A-Light"/>
              </a:rPr>
              <a:t>fornecendo </a:t>
            </a:r>
            <a:r>
              <a:rPr sz="1400" dirty="0">
                <a:solidFill>
                  <a:srgbClr val="56575A"/>
                </a:solidFill>
                <a:latin typeface="Aktifo-A-Light"/>
                <a:cs typeface="Aktifo-A-Light"/>
              </a:rPr>
              <a:t>a </a:t>
            </a:r>
            <a:r>
              <a:rPr sz="1400" spc="-5" dirty="0">
                <a:solidFill>
                  <a:srgbClr val="56575A"/>
                </a:solidFill>
                <a:latin typeface="Aktifo-A-Light"/>
                <a:cs typeface="Aktifo-A-Light"/>
              </a:rPr>
              <a:t>terceiros (imprensa, fornecedores, </a:t>
            </a:r>
            <a:r>
              <a:rPr sz="1400" spc="-320" dirty="0">
                <a:solidFill>
                  <a:srgbClr val="56575A"/>
                </a:solidFill>
                <a:latin typeface="Aktifo-A-Light"/>
                <a:cs typeface="Aktifo-A-Light"/>
              </a:rPr>
              <a:t> </a:t>
            </a:r>
            <a:r>
              <a:rPr sz="1400" spc="-10" dirty="0">
                <a:solidFill>
                  <a:srgbClr val="56575A"/>
                </a:solidFill>
                <a:latin typeface="Aktifo-A-Light"/>
                <a:cs typeface="Aktifo-A-Light"/>
              </a:rPr>
              <a:t>promotoras,</a:t>
            </a:r>
            <a:r>
              <a:rPr sz="1400" spc="-70" dirty="0">
                <a:solidFill>
                  <a:srgbClr val="56575A"/>
                </a:solidFill>
                <a:latin typeface="Aktifo-A-Light"/>
                <a:cs typeface="Aktifo-A-Light"/>
              </a:rPr>
              <a:t> </a:t>
            </a:r>
            <a:r>
              <a:rPr sz="1400" spc="-10" dirty="0">
                <a:solidFill>
                  <a:srgbClr val="56575A"/>
                </a:solidFill>
                <a:latin typeface="Aktifo-A-Light"/>
                <a:cs typeface="Aktifo-A-Light"/>
              </a:rPr>
              <a:t>concorrentes,</a:t>
            </a:r>
            <a:r>
              <a:rPr sz="1400" spc="-70" dirty="0">
                <a:solidFill>
                  <a:srgbClr val="56575A"/>
                </a:solidFill>
                <a:latin typeface="Aktifo-A-Light"/>
                <a:cs typeface="Aktifo-A-Light"/>
              </a:rPr>
              <a:t> </a:t>
            </a:r>
            <a:r>
              <a:rPr sz="1400" spc="-25" dirty="0">
                <a:solidFill>
                  <a:srgbClr val="56575A"/>
                </a:solidFill>
                <a:latin typeface="Aktifo-A-Light"/>
                <a:cs typeface="Aktifo-A-Light"/>
              </a:rPr>
              <a:t>etc.);</a:t>
            </a:r>
            <a:endParaRPr lang="pt-BR" sz="1400" spc="-25" dirty="0">
              <a:solidFill>
                <a:srgbClr val="56575A"/>
              </a:solidFill>
              <a:latin typeface="Aktifo-A-Light"/>
              <a:cs typeface="Aktifo-A-Light"/>
            </a:endParaRPr>
          </a:p>
          <a:p>
            <a:pPr marL="12700" marR="191770" algn="just">
              <a:lnSpc>
                <a:spcPct val="113100"/>
              </a:lnSpc>
              <a:spcBef>
                <a:spcPts val="1135"/>
              </a:spcBef>
            </a:pPr>
            <a:r>
              <a:rPr lang="pt-BR" sz="1400" spc="-15" dirty="0">
                <a:solidFill>
                  <a:srgbClr val="56575A"/>
                </a:solidFill>
                <a:latin typeface="Aktifo-A-Light"/>
                <a:cs typeface="Aktifo-A-Light"/>
              </a:rPr>
              <a:t>Proteger</a:t>
            </a:r>
            <a:r>
              <a:rPr lang="pt-BR" sz="1400" dirty="0">
                <a:solidFill>
                  <a:srgbClr val="56575A"/>
                </a:solidFill>
                <a:latin typeface="Aktifo-A-Light"/>
                <a:cs typeface="Aktifo-A-Light"/>
              </a:rPr>
              <a:t> </a:t>
            </a:r>
            <a:r>
              <a:rPr lang="pt-BR" sz="1400" spc="-5" dirty="0">
                <a:solidFill>
                  <a:srgbClr val="56575A"/>
                </a:solidFill>
                <a:latin typeface="Aktifo-A-Light"/>
                <a:cs typeface="Aktifo-A-Light"/>
              </a:rPr>
              <a:t>suas</a:t>
            </a:r>
            <a:r>
              <a:rPr lang="pt-BR" sz="1400" dirty="0">
                <a:solidFill>
                  <a:srgbClr val="56575A"/>
                </a:solidFill>
                <a:latin typeface="Aktifo-A-Light"/>
                <a:cs typeface="Aktifo-A-Light"/>
              </a:rPr>
              <a:t> senhas </a:t>
            </a:r>
            <a:r>
              <a:rPr lang="pt-BR" sz="1400" spc="-5" dirty="0">
                <a:solidFill>
                  <a:srgbClr val="56575A"/>
                </a:solidFill>
                <a:latin typeface="Aktifo-A-Light"/>
                <a:cs typeface="Aktifo-A-Light"/>
              </a:rPr>
              <a:t>de</a:t>
            </a:r>
            <a:r>
              <a:rPr lang="pt-BR" sz="1400" dirty="0">
                <a:solidFill>
                  <a:srgbClr val="56575A"/>
                </a:solidFill>
                <a:latin typeface="Aktifo-A-Light"/>
                <a:cs typeface="Aktifo-A-Light"/>
              </a:rPr>
              <a:t> acesso aos </a:t>
            </a:r>
            <a:r>
              <a:rPr lang="pt-BR" sz="1400" spc="-5" dirty="0">
                <a:solidFill>
                  <a:srgbClr val="56575A"/>
                </a:solidFill>
                <a:latin typeface="Aktifo-A-Light"/>
                <a:cs typeface="Aktifo-A-Light"/>
              </a:rPr>
              <a:t>sistemas</a:t>
            </a:r>
            <a:r>
              <a:rPr lang="pt-BR" sz="1400" dirty="0">
                <a:solidFill>
                  <a:srgbClr val="56575A"/>
                </a:solidFill>
                <a:latin typeface="Aktifo-A-Light"/>
                <a:cs typeface="Aktifo-A-Light"/>
              </a:rPr>
              <a:t> e aos meios </a:t>
            </a:r>
            <a:r>
              <a:rPr lang="pt-BR" sz="1400" spc="-5" dirty="0">
                <a:solidFill>
                  <a:srgbClr val="56575A"/>
                </a:solidFill>
                <a:latin typeface="Aktifo-A-Light"/>
                <a:cs typeface="Aktifo-A-Light"/>
              </a:rPr>
              <a:t>de</a:t>
            </a:r>
            <a:r>
              <a:rPr lang="pt-BR" sz="1400" dirty="0">
                <a:solidFill>
                  <a:srgbClr val="56575A"/>
                </a:solidFill>
                <a:latin typeface="Aktifo-A-Light"/>
                <a:cs typeface="Aktifo-A-Light"/>
              </a:rPr>
              <a:t> </a:t>
            </a:r>
            <a:r>
              <a:rPr lang="pt-BR" sz="1400" spc="-5" dirty="0">
                <a:solidFill>
                  <a:srgbClr val="56575A"/>
                </a:solidFill>
                <a:latin typeface="Aktifo-A-Light"/>
                <a:cs typeface="Aktifo-A-Light"/>
              </a:rPr>
              <a:t>comunicação</a:t>
            </a:r>
            <a:r>
              <a:rPr lang="pt-BR" sz="1400" dirty="0">
                <a:solidFill>
                  <a:srgbClr val="56575A"/>
                </a:solidFill>
                <a:latin typeface="Aktifo-A-Light"/>
                <a:cs typeface="Aktifo-A-Light"/>
              </a:rPr>
              <a:t> </a:t>
            </a:r>
            <a:r>
              <a:rPr lang="pt-BR" sz="1400" spc="-5" dirty="0">
                <a:solidFill>
                  <a:srgbClr val="56575A"/>
                </a:solidFill>
                <a:latin typeface="Aktifo-A-Light"/>
                <a:cs typeface="Aktifo-A-Light"/>
              </a:rPr>
              <a:t>do</a:t>
            </a:r>
            <a:r>
              <a:rPr lang="pt-BR" sz="1400" dirty="0">
                <a:solidFill>
                  <a:srgbClr val="56575A"/>
                </a:solidFill>
                <a:latin typeface="Aktifo-A-Light"/>
                <a:cs typeface="Aktifo-A-Light"/>
              </a:rPr>
              <a:t> </a:t>
            </a:r>
            <a:r>
              <a:rPr lang="pt-BR" sz="1400" spc="-5" dirty="0">
                <a:solidFill>
                  <a:srgbClr val="56575A"/>
                </a:solidFill>
                <a:latin typeface="Aktifo-A-Light"/>
                <a:cs typeface="Aktifo-A-Light"/>
              </a:rPr>
              <a:t>Grupo </a:t>
            </a:r>
            <a:r>
              <a:rPr lang="pt-BR" sz="1400" spc="-315" dirty="0">
                <a:solidFill>
                  <a:srgbClr val="56575A"/>
                </a:solidFill>
                <a:latin typeface="Aktifo-A-Light"/>
                <a:cs typeface="Aktifo-A-Light"/>
              </a:rPr>
              <a:t> </a:t>
            </a:r>
            <a:r>
              <a:rPr lang="pt-BR" sz="1400" spc="-5" dirty="0">
                <a:solidFill>
                  <a:srgbClr val="56575A"/>
                </a:solidFill>
                <a:latin typeface="Aktifo-A-Light"/>
                <a:cs typeface="Aktifo-A-Light"/>
              </a:rPr>
              <a:t>Bild, </a:t>
            </a:r>
            <a:r>
              <a:rPr lang="pt-BR" sz="1400" spc="-15" dirty="0">
                <a:solidFill>
                  <a:srgbClr val="56575A"/>
                </a:solidFill>
                <a:latin typeface="Aktifo-A-Light"/>
                <a:cs typeface="Aktifo-A-Light"/>
              </a:rPr>
              <a:t>evitar </a:t>
            </a:r>
            <a:r>
              <a:rPr lang="pt-BR" sz="1400" dirty="0">
                <a:solidFill>
                  <a:srgbClr val="56575A"/>
                </a:solidFill>
                <a:latin typeface="Aktifo-A-Light"/>
                <a:cs typeface="Aktifo-A-Light"/>
              </a:rPr>
              <a:t>o uso das mesmas senhas em </a:t>
            </a:r>
            <a:r>
              <a:rPr lang="pt-BR" sz="1400" spc="-5" dirty="0">
                <a:solidFill>
                  <a:srgbClr val="56575A"/>
                </a:solidFill>
                <a:latin typeface="Aktifo-A-Light"/>
                <a:cs typeface="Aktifo-A-Light"/>
              </a:rPr>
              <a:t>lugares </a:t>
            </a:r>
            <a:r>
              <a:rPr lang="pt-BR" sz="1400" spc="-10" dirty="0">
                <a:solidFill>
                  <a:srgbClr val="56575A"/>
                </a:solidFill>
                <a:latin typeface="Aktifo-A-Light"/>
                <a:cs typeface="Aktifo-A-Light"/>
              </a:rPr>
              <a:t>distintos </a:t>
            </a:r>
            <a:r>
              <a:rPr lang="pt-BR" sz="1400" dirty="0">
                <a:solidFill>
                  <a:srgbClr val="56575A"/>
                </a:solidFill>
                <a:latin typeface="Aktifo-A-Light"/>
                <a:cs typeface="Aktifo-A-Light"/>
              </a:rPr>
              <a:t>e nunca as </a:t>
            </a:r>
            <a:r>
              <a:rPr lang="pt-BR" sz="1400" spc="-5" dirty="0">
                <a:solidFill>
                  <a:srgbClr val="56575A"/>
                </a:solidFill>
                <a:latin typeface="Aktifo-A-Light"/>
                <a:cs typeface="Aktifo-A-Light"/>
              </a:rPr>
              <a:t>divulgar </a:t>
            </a:r>
            <a:r>
              <a:rPr lang="pt-BR" sz="1400" spc="-25" dirty="0">
                <a:solidFill>
                  <a:srgbClr val="56575A"/>
                </a:solidFill>
                <a:latin typeface="Aktifo-A-Light"/>
                <a:cs typeface="Aktifo-A-Light"/>
              </a:rPr>
              <a:t>e/ou </a:t>
            </a:r>
            <a:r>
              <a:rPr lang="pt-BR" sz="1400" spc="-20" dirty="0">
                <a:solidFill>
                  <a:srgbClr val="56575A"/>
                </a:solidFill>
                <a:latin typeface="Aktifo-A-Light"/>
                <a:cs typeface="Aktifo-A-Light"/>
              </a:rPr>
              <a:t> </a:t>
            </a:r>
            <a:r>
              <a:rPr lang="pt-BR" sz="1400" dirty="0">
                <a:solidFill>
                  <a:srgbClr val="56575A"/>
                </a:solidFill>
                <a:latin typeface="Aktifo-A-Light"/>
                <a:cs typeface="Aktifo-A-Light"/>
              </a:rPr>
              <a:t>compartilhá-las</a:t>
            </a:r>
            <a:r>
              <a:rPr lang="pt-BR" sz="1400" spc="-5" dirty="0">
                <a:solidFill>
                  <a:srgbClr val="56575A"/>
                </a:solidFill>
                <a:latin typeface="Aktifo-A-Light"/>
                <a:cs typeface="Aktifo-A-Light"/>
              </a:rPr>
              <a:t> </a:t>
            </a:r>
            <a:r>
              <a:rPr lang="pt-BR" sz="1400" dirty="0">
                <a:solidFill>
                  <a:srgbClr val="56575A"/>
                </a:solidFill>
                <a:latin typeface="Aktifo-A-Light"/>
                <a:cs typeface="Aktifo-A-Light"/>
              </a:rPr>
              <a:t>com </a:t>
            </a:r>
            <a:r>
              <a:rPr lang="pt-BR" sz="1400" spc="-5" dirty="0">
                <a:solidFill>
                  <a:srgbClr val="56575A"/>
                </a:solidFill>
                <a:latin typeface="Aktifo-A-Light"/>
                <a:cs typeface="Aktifo-A-Light"/>
              </a:rPr>
              <a:t>outrem.</a:t>
            </a:r>
            <a:endParaRPr lang="pt-BR" sz="1400" dirty="0">
              <a:latin typeface="Aktifo-A-Light"/>
              <a:cs typeface="Aktifo-A-Light"/>
            </a:endParaRPr>
          </a:p>
          <a:p>
            <a:pPr marL="12700" marR="191770" algn="just">
              <a:lnSpc>
                <a:spcPct val="113100"/>
              </a:lnSpc>
              <a:spcBef>
                <a:spcPts val="1135"/>
              </a:spcBef>
            </a:pPr>
            <a:endParaRPr sz="1400" dirty="0">
              <a:latin typeface="Aktifo-A-Light"/>
              <a:cs typeface="Aktifo-A-Light"/>
            </a:endParaRPr>
          </a:p>
        </p:txBody>
      </p:sp>
      <p:pic>
        <p:nvPicPr>
          <p:cNvPr id="3" name="object 3"/>
          <p:cNvPicPr/>
          <p:nvPr/>
        </p:nvPicPr>
        <p:blipFill>
          <a:blip r:embed="rId2" cstate="print"/>
          <a:stretch>
            <a:fillRect/>
          </a:stretch>
        </p:blipFill>
        <p:spPr>
          <a:xfrm>
            <a:off x="1188067" y="1149925"/>
            <a:ext cx="220548" cy="220548"/>
          </a:xfrm>
          <a:prstGeom prst="rect">
            <a:avLst/>
          </a:prstGeom>
        </p:spPr>
      </p:pic>
      <p:pic>
        <p:nvPicPr>
          <p:cNvPr id="4" name="object 4"/>
          <p:cNvPicPr/>
          <p:nvPr/>
        </p:nvPicPr>
        <p:blipFill>
          <a:blip r:embed="rId3" cstate="print"/>
          <a:stretch>
            <a:fillRect/>
          </a:stretch>
        </p:blipFill>
        <p:spPr>
          <a:xfrm>
            <a:off x="1188067" y="2299224"/>
            <a:ext cx="220548" cy="220548"/>
          </a:xfrm>
          <a:prstGeom prst="rect">
            <a:avLst/>
          </a:prstGeom>
        </p:spPr>
      </p:pic>
      <p:pic>
        <p:nvPicPr>
          <p:cNvPr id="5" name="object 5"/>
          <p:cNvPicPr/>
          <p:nvPr/>
        </p:nvPicPr>
        <p:blipFill>
          <a:blip r:embed="rId4" cstate="print"/>
          <a:stretch>
            <a:fillRect/>
          </a:stretch>
        </p:blipFill>
        <p:spPr>
          <a:xfrm>
            <a:off x="1188067" y="4017109"/>
            <a:ext cx="220548" cy="220548"/>
          </a:xfrm>
          <a:prstGeom prst="rect">
            <a:avLst/>
          </a:prstGeom>
        </p:spPr>
      </p:pic>
      <p:pic>
        <p:nvPicPr>
          <p:cNvPr id="6" name="object 6"/>
          <p:cNvPicPr/>
          <p:nvPr/>
        </p:nvPicPr>
        <p:blipFill>
          <a:blip r:embed="rId4" cstate="print"/>
          <a:stretch>
            <a:fillRect/>
          </a:stretch>
        </p:blipFill>
        <p:spPr>
          <a:xfrm>
            <a:off x="1188067" y="4779109"/>
            <a:ext cx="220548" cy="220548"/>
          </a:xfrm>
          <a:prstGeom prst="rect">
            <a:avLst/>
          </a:prstGeom>
        </p:spPr>
      </p:pic>
      <p:pic>
        <p:nvPicPr>
          <p:cNvPr id="7" name="object 7"/>
          <p:cNvPicPr/>
          <p:nvPr/>
        </p:nvPicPr>
        <p:blipFill>
          <a:blip r:embed="rId4" cstate="print"/>
          <a:stretch>
            <a:fillRect/>
          </a:stretch>
        </p:blipFill>
        <p:spPr>
          <a:xfrm>
            <a:off x="1188067" y="6049109"/>
            <a:ext cx="220548" cy="220548"/>
          </a:xfrm>
          <a:prstGeom prst="rect">
            <a:avLst/>
          </a:prstGeom>
        </p:spPr>
      </p:pic>
      <p:pic>
        <p:nvPicPr>
          <p:cNvPr id="8" name="object 8"/>
          <p:cNvPicPr/>
          <p:nvPr/>
        </p:nvPicPr>
        <p:blipFill>
          <a:blip r:embed="rId2" cstate="print"/>
          <a:stretch>
            <a:fillRect/>
          </a:stretch>
        </p:blipFill>
        <p:spPr>
          <a:xfrm>
            <a:off x="1188067" y="3155325"/>
            <a:ext cx="220548" cy="220548"/>
          </a:xfrm>
          <a:prstGeom prst="rect">
            <a:avLst/>
          </a:prstGeom>
        </p:spPr>
      </p:pic>
      <p:pic>
        <p:nvPicPr>
          <p:cNvPr id="9" name="object 9"/>
          <p:cNvPicPr/>
          <p:nvPr/>
        </p:nvPicPr>
        <p:blipFill>
          <a:blip r:embed="rId5" cstate="print"/>
          <a:stretch>
            <a:fillRect/>
          </a:stretch>
        </p:blipFill>
        <p:spPr>
          <a:xfrm>
            <a:off x="1188067" y="4399925"/>
            <a:ext cx="220548" cy="220548"/>
          </a:xfrm>
          <a:prstGeom prst="rect">
            <a:avLst/>
          </a:prstGeom>
        </p:spPr>
      </p:pic>
      <p:pic>
        <p:nvPicPr>
          <p:cNvPr id="10" name="object 10"/>
          <p:cNvPicPr/>
          <p:nvPr/>
        </p:nvPicPr>
        <p:blipFill>
          <a:blip r:embed="rId5" cstate="print"/>
          <a:stretch>
            <a:fillRect/>
          </a:stretch>
        </p:blipFill>
        <p:spPr>
          <a:xfrm>
            <a:off x="1188067" y="5161925"/>
            <a:ext cx="220548" cy="220548"/>
          </a:xfrm>
          <a:prstGeom prst="rect">
            <a:avLst/>
          </a:prstGeom>
        </p:spPr>
      </p:pic>
      <p:sp>
        <p:nvSpPr>
          <p:cNvPr id="11" name="object 11"/>
          <p:cNvSpPr/>
          <p:nvPr/>
        </p:nvSpPr>
        <p:spPr>
          <a:xfrm>
            <a:off x="9942345" y="4876296"/>
            <a:ext cx="749935" cy="2684145"/>
          </a:xfrm>
          <a:custGeom>
            <a:avLst/>
            <a:gdLst/>
            <a:ahLst/>
            <a:cxnLst/>
            <a:rect l="l" t="t" r="r" b="b"/>
            <a:pathLst>
              <a:path w="749934" h="2684145">
                <a:moveTo>
                  <a:pt x="749658" y="0"/>
                </a:moveTo>
                <a:lnTo>
                  <a:pt x="690598" y="45322"/>
                </a:lnTo>
                <a:lnTo>
                  <a:pt x="655863" y="73898"/>
                </a:lnTo>
                <a:lnTo>
                  <a:pt x="621846" y="103297"/>
                </a:lnTo>
                <a:lnTo>
                  <a:pt x="588560" y="133504"/>
                </a:lnTo>
                <a:lnTo>
                  <a:pt x="556021" y="164503"/>
                </a:lnTo>
                <a:lnTo>
                  <a:pt x="524245" y="196279"/>
                </a:lnTo>
                <a:lnTo>
                  <a:pt x="493245" y="228818"/>
                </a:lnTo>
                <a:lnTo>
                  <a:pt x="463038" y="262103"/>
                </a:lnTo>
                <a:lnTo>
                  <a:pt x="433639" y="296120"/>
                </a:lnTo>
                <a:lnTo>
                  <a:pt x="405062" y="330854"/>
                </a:lnTo>
                <a:lnTo>
                  <a:pt x="377324" y="366289"/>
                </a:lnTo>
                <a:lnTo>
                  <a:pt x="350439" y="402410"/>
                </a:lnTo>
                <a:lnTo>
                  <a:pt x="324422" y="439203"/>
                </a:lnTo>
                <a:lnTo>
                  <a:pt x="299288" y="476651"/>
                </a:lnTo>
                <a:lnTo>
                  <a:pt x="275054" y="514740"/>
                </a:lnTo>
                <a:lnTo>
                  <a:pt x="251733" y="553454"/>
                </a:lnTo>
                <a:lnTo>
                  <a:pt x="229341" y="592778"/>
                </a:lnTo>
                <a:lnTo>
                  <a:pt x="207894" y="632698"/>
                </a:lnTo>
                <a:lnTo>
                  <a:pt x="187406" y="673198"/>
                </a:lnTo>
                <a:lnTo>
                  <a:pt x="167893" y="714262"/>
                </a:lnTo>
                <a:lnTo>
                  <a:pt x="149369" y="755876"/>
                </a:lnTo>
                <a:lnTo>
                  <a:pt x="131851" y="798024"/>
                </a:lnTo>
                <a:lnTo>
                  <a:pt x="115353" y="840691"/>
                </a:lnTo>
                <a:lnTo>
                  <a:pt x="99890" y="883863"/>
                </a:lnTo>
                <a:lnTo>
                  <a:pt x="85477" y="927523"/>
                </a:lnTo>
                <a:lnTo>
                  <a:pt x="72131" y="971657"/>
                </a:lnTo>
                <a:lnTo>
                  <a:pt x="59865" y="1016250"/>
                </a:lnTo>
                <a:lnTo>
                  <a:pt x="48696" y="1061285"/>
                </a:lnTo>
                <a:lnTo>
                  <a:pt x="38637" y="1106749"/>
                </a:lnTo>
                <a:lnTo>
                  <a:pt x="29706" y="1152626"/>
                </a:lnTo>
                <a:lnTo>
                  <a:pt x="21916" y="1198900"/>
                </a:lnTo>
                <a:lnTo>
                  <a:pt x="15282" y="1245557"/>
                </a:lnTo>
                <a:lnTo>
                  <a:pt x="9821" y="1292582"/>
                </a:lnTo>
                <a:lnTo>
                  <a:pt x="5547" y="1339958"/>
                </a:lnTo>
                <a:lnTo>
                  <a:pt x="2475" y="1387672"/>
                </a:lnTo>
                <a:lnTo>
                  <a:pt x="621" y="1435708"/>
                </a:lnTo>
                <a:lnTo>
                  <a:pt x="0" y="1484050"/>
                </a:lnTo>
                <a:lnTo>
                  <a:pt x="621" y="1532392"/>
                </a:lnTo>
                <a:lnTo>
                  <a:pt x="2475" y="1580427"/>
                </a:lnTo>
                <a:lnTo>
                  <a:pt x="5547" y="1628141"/>
                </a:lnTo>
                <a:lnTo>
                  <a:pt x="9821" y="1675518"/>
                </a:lnTo>
                <a:lnTo>
                  <a:pt x="15282" y="1722542"/>
                </a:lnTo>
                <a:lnTo>
                  <a:pt x="21916" y="1769199"/>
                </a:lnTo>
                <a:lnTo>
                  <a:pt x="29706" y="1815474"/>
                </a:lnTo>
                <a:lnTo>
                  <a:pt x="38637" y="1861351"/>
                </a:lnTo>
                <a:lnTo>
                  <a:pt x="48696" y="1906815"/>
                </a:lnTo>
                <a:lnTo>
                  <a:pt x="59865" y="1951851"/>
                </a:lnTo>
                <a:lnTo>
                  <a:pt x="72131" y="1996443"/>
                </a:lnTo>
                <a:lnTo>
                  <a:pt x="85477" y="2040577"/>
                </a:lnTo>
                <a:lnTo>
                  <a:pt x="99890" y="2084238"/>
                </a:lnTo>
                <a:lnTo>
                  <a:pt x="115353" y="2127409"/>
                </a:lnTo>
                <a:lnTo>
                  <a:pt x="131851" y="2170077"/>
                </a:lnTo>
                <a:lnTo>
                  <a:pt x="149369" y="2212226"/>
                </a:lnTo>
                <a:lnTo>
                  <a:pt x="167893" y="2253840"/>
                </a:lnTo>
                <a:lnTo>
                  <a:pt x="187406" y="2294904"/>
                </a:lnTo>
                <a:lnTo>
                  <a:pt x="207894" y="2335404"/>
                </a:lnTo>
                <a:lnTo>
                  <a:pt x="229341" y="2375324"/>
                </a:lnTo>
                <a:lnTo>
                  <a:pt x="251733" y="2414649"/>
                </a:lnTo>
                <a:lnTo>
                  <a:pt x="275054" y="2453363"/>
                </a:lnTo>
                <a:lnTo>
                  <a:pt x="299288" y="2491452"/>
                </a:lnTo>
                <a:lnTo>
                  <a:pt x="324422" y="2528901"/>
                </a:lnTo>
                <a:lnTo>
                  <a:pt x="350439" y="2565693"/>
                </a:lnTo>
                <a:lnTo>
                  <a:pt x="377324" y="2601815"/>
                </a:lnTo>
                <a:lnTo>
                  <a:pt x="405062" y="2637250"/>
                </a:lnTo>
                <a:lnTo>
                  <a:pt x="433639" y="2671984"/>
                </a:lnTo>
                <a:lnTo>
                  <a:pt x="443771" y="2683708"/>
                </a:lnTo>
              </a:path>
            </a:pathLst>
          </a:custGeom>
          <a:ln w="12700">
            <a:solidFill>
              <a:srgbClr val="F0782E"/>
            </a:solidFill>
          </a:ln>
        </p:spPr>
        <p:txBody>
          <a:bodyPr wrap="square" lIns="0" tIns="0" rIns="0" bIns="0" rtlCol="0"/>
          <a:lstStyle/>
          <a:p>
            <a:endParaRPr/>
          </a:p>
        </p:txBody>
      </p:sp>
      <p:sp>
        <p:nvSpPr>
          <p:cNvPr id="12" name="object 12"/>
          <p:cNvSpPr/>
          <p:nvPr/>
        </p:nvSpPr>
        <p:spPr>
          <a:xfrm>
            <a:off x="0" y="0"/>
            <a:ext cx="722630" cy="1915795"/>
          </a:xfrm>
          <a:custGeom>
            <a:avLst/>
            <a:gdLst/>
            <a:ahLst/>
            <a:cxnLst/>
            <a:rect l="l" t="t" r="r" b="b"/>
            <a:pathLst>
              <a:path w="722630" h="1915795">
                <a:moveTo>
                  <a:pt x="0" y="1915625"/>
                </a:moveTo>
                <a:lnTo>
                  <a:pt x="40278" y="1895482"/>
                </a:lnTo>
                <a:lnTo>
                  <a:pt x="80380" y="1873580"/>
                </a:lnTo>
                <a:lnTo>
                  <a:pt x="119591" y="1850295"/>
                </a:lnTo>
                <a:lnTo>
                  <a:pt x="157877" y="1825659"/>
                </a:lnTo>
                <a:lnTo>
                  <a:pt x="195208" y="1799704"/>
                </a:lnTo>
                <a:lnTo>
                  <a:pt x="231548" y="1772463"/>
                </a:lnTo>
                <a:lnTo>
                  <a:pt x="266866" y="1743970"/>
                </a:lnTo>
                <a:lnTo>
                  <a:pt x="301129" y="1714258"/>
                </a:lnTo>
                <a:lnTo>
                  <a:pt x="334303" y="1683358"/>
                </a:lnTo>
                <a:lnTo>
                  <a:pt x="366357" y="1651304"/>
                </a:lnTo>
                <a:lnTo>
                  <a:pt x="397256" y="1618130"/>
                </a:lnTo>
                <a:lnTo>
                  <a:pt x="426969" y="1583867"/>
                </a:lnTo>
                <a:lnTo>
                  <a:pt x="455461" y="1548548"/>
                </a:lnTo>
                <a:lnTo>
                  <a:pt x="482702" y="1512208"/>
                </a:lnTo>
                <a:lnTo>
                  <a:pt x="508656" y="1474877"/>
                </a:lnTo>
                <a:lnTo>
                  <a:pt x="533293" y="1436590"/>
                </a:lnTo>
                <a:lnTo>
                  <a:pt x="556578" y="1397379"/>
                </a:lnTo>
                <a:lnTo>
                  <a:pt x="578479" y="1357277"/>
                </a:lnTo>
                <a:lnTo>
                  <a:pt x="598963" y="1316316"/>
                </a:lnTo>
                <a:lnTo>
                  <a:pt x="617998" y="1274531"/>
                </a:lnTo>
                <a:lnTo>
                  <a:pt x="635549" y="1231953"/>
                </a:lnTo>
                <a:lnTo>
                  <a:pt x="651585" y="1188615"/>
                </a:lnTo>
                <a:lnTo>
                  <a:pt x="666073" y="1144551"/>
                </a:lnTo>
                <a:lnTo>
                  <a:pt x="678979" y="1099793"/>
                </a:lnTo>
                <a:lnTo>
                  <a:pt x="690271" y="1054374"/>
                </a:lnTo>
                <a:lnTo>
                  <a:pt x="699916" y="1008327"/>
                </a:lnTo>
                <a:lnTo>
                  <a:pt x="707882" y="961685"/>
                </a:lnTo>
                <a:lnTo>
                  <a:pt x="714134" y="914480"/>
                </a:lnTo>
                <a:lnTo>
                  <a:pt x="718641" y="866746"/>
                </a:lnTo>
                <a:lnTo>
                  <a:pt x="721369" y="818516"/>
                </a:lnTo>
                <a:lnTo>
                  <a:pt x="722285" y="769822"/>
                </a:lnTo>
                <a:lnTo>
                  <a:pt x="721369" y="721129"/>
                </a:lnTo>
                <a:lnTo>
                  <a:pt x="718641" y="672900"/>
                </a:lnTo>
                <a:lnTo>
                  <a:pt x="714134" y="625168"/>
                </a:lnTo>
                <a:lnTo>
                  <a:pt x="707882" y="577965"/>
                </a:lnTo>
                <a:lnTo>
                  <a:pt x="699916" y="531324"/>
                </a:lnTo>
                <a:lnTo>
                  <a:pt x="690271" y="485278"/>
                </a:lnTo>
                <a:lnTo>
                  <a:pt x="678979" y="439860"/>
                </a:lnTo>
                <a:lnTo>
                  <a:pt x="666073" y="395103"/>
                </a:lnTo>
                <a:lnTo>
                  <a:pt x="651585" y="351040"/>
                </a:lnTo>
                <a:lnTo>
                  <a:pt x="635549" y="307703"/>
                </a:lnTo>
                <a:lnTo>
                  <a:pt x="617998" y="265125"/>
                </a:lnTo>
                <a:lnTo>
                  <a:pt x="598963" y="223340"/>
                </a:lnTo>
                <a:lnTo>
                  <a:pt x="578479" y="182381"/>
                </a:lnTo>
                <a:lnTo>
                  <a:pt x="556578" y="142279"/>
                </a:lnTo>
                <a:lnTo>
                  <a:pt x="533293" y="103068"/>
                </a:lnTo>
                <a:lnTo>
                  <a:pt x="508656" y="64781"/>
                </a:lnTo>
                <a:lnTo>
                  <a:pt x="482702" y="27451"/>
                </a:lnTo>
                <a:lnTo>
                  <a:pt x="462125" y="0"/>
                </a:lnTo>
              </a:path>
            </a:pathLst>
          </a:custGeom>
          <a:ln w="12700">
            <a:solidFill>
              <a:srgbClr val="ED5837"/>
            </a:solidFill>
          </a:ln>
        </p:spPr>
        <p:txBody>
          <a:bodyPr wrap="square" lIns="0" tIns="0" rIns="0" bIns="0" rtlCol="0"/>
          <a:lstStyle/>
          <a:p>
            <a:endParaRPr/>
          </a:p>
        </p:txBody>
      </p:sp>
      <p:sp>
        <p:nvSpPr>
          <p:cNvPr id="13" name="object 13"/>
          <p:cNvSpPr txBox="1"/>
          <p:nvPr/>
        </p:nvSpPr>
        <p:spPr>
          <a:xfrm>
            <a:off x="480900" y="7069680"/>
            <a:ext cx="31131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19</a:t>
            </a:fld>
            <a:r>
              <a:rPr sz="800" dirty="0">
                <a:solidFill>
                  <a:srgbClr val="F0782E"/>
                </a:solidFill>
                <a:latin typeface="Aktifo-A-Light"/>
                <a:cs typeface="Aktifo-A-Light"/>
              </a:rPr>
              <a:t>  </a:t>
            </a:r>
            <a:r>
              <a:rPr sz="800" spc="125" dirty="0">
                <a:solidFill>
                  <a:srgbClr val="F0782E"/>
                </a:solidFill>
                <a:latin typeface="Aktifo-A-Light"/>
                <a:cs typeface="Aktifo-A-Light"/>
              </a:rPr>
              <a:t> </a:t>
            </a:r>
            <a:r>
              <a:rPr sz="800" dirty="0">
                <a:solidFill>
                  <a:srgbClr val="F0782E"/>
                </a:solidFill>
                <a:latin typeface="Aktifo-A-Light"/>
                <a:cs typeface="Aktifo-A-Light"/>
              </a:rPr>
              <a:t>|  </a:t>
            </a:r>
            <a:r>
              <a:rPr sz="800" spc="18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É nosso</a:t>
            </a:r>
            <a:r>
              <a:rPr sz="800" spc="-5" dirty="0">
                <a:solidFill>
                  <a:srgbClr val="56575A"/>
                </a:solidFill>
                <a:latin typeface="Aktifo-A-Light"/>
                <a:cs typeface="Aktifo-A-Light"/>
              </a:rPr>
              <a:t> </a:t>
            </a:r>
            <a:r>
              <a:rPr sz="800" spc="-10" dirty="0">
                <a:solidFill>
                  <a:srgbClr val="56575A"/>
                </a:solidFill>
                <a:latin typeface="Aktifo-A-Light"/>
                <a:cs typeface="Aktifo-A-Light"/>
              </a:rPr>
              <a:t>dever</a:t>
            </a:r>
            <a:endParaRPr sz="800" dirty="0">
              <a:latin typeface="Aktifo-A-Light"/>
              <a:cs typeface="Aktifo-A-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2003" cy="7560005"/>
          </a:xfrm>
          <a:prstGeom prst="rect">
            <a:avLst/>
          </a:prstGeom>
        </p:spPr>
      </p:pic>
      <p:sp>
        <p:nvSpPr>
          <p:cNvPr id="3" name="object 3"/>
          <p:cNvSpPr txBox="1"/>
          <p:nvPr/>
        </p:nvSpPr>
        <p:spPr>
          <a:xfrm>
            <a:off x="480899" y="7069683"/>
            <a:ext cx="149860" cy="144780"/>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2</a:t>
            </a:fld>
            <a:endParaRPr sz="800">
              <a:latin typeface="Aktifo-A-Light"/>
              <a:cs typeface="Aktifo-A-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111" y="1552886"/>
            <a:ext cx="2295525" cy="56007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latin typeface="Aktifo-A-Book"/>
                <a:cs typeface="Aktifo-A-Book"/>
              </a:rPr>
              <a:t>É</a:t>
            </a:r>
            <a:r>
              <a:rPr spc="-65" dirty="0">
                <a:solidFill>
                  <a:srgbClr val="FFFFFF"/>
                </a:solidFill>
                <a:latin typeface="Aktifo-A-Book"/>
                <a:cs typeface="Aktifo-A-Book"/>
              </a:rPr>
              <a:t> </a:t>
            </a:r>
            <a:r>
              <a:rPr spc="-5" dirty="0">
                <a:solidFill>
                  <a:srgbClr val="FFFFFF"/>
                </a:solidFill>
                <a:latin typeface="Aktifo-A-Book"/>
                <a:cs typeface="Aktifo-A-Book"/>
              </a:rPr>
              <a:t>proibido</a:t>
            </a:r>
          </a:p>
        </p:txBody>
      </p:sp>
      <p:sp>
        <p:nvSpPr>
          <p:cNvPr id="3" name="object 3"/>
          <p:cNvSpPr/>
          <p:nvPr/>
        </p:nvSpPr>
        <p:spPr>
          <a:xfrm>
            <a:off x="1096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858878"/>
            <a:ext cx="8265795" cy="5859780"/>
          </a:xfrm>
          <a:prstGeom prst="rect">
            <a:avLst/>
          </a:prstGeom>
        </p:spPr>
        <p:txBody>
          <a:bodyPr vert="horz" wrap="square" lIns="0" tIns="12700" rIns="0" bIns="0" rtlCol="0">
            <a:spAutoFit/>
          </a:bodyPr>
          <a:lstStyle/>
          <a:p>
            <a:pPr marL="12700" marR="171450">
              <a:lnSpc>
                <a:spcPct val="113100"/>
              </a:lnSpc>
              <a:spcBef>
                <a:spcPts val="100"/>
              </a:spcBef>
            </a:pPr>
            <a:r>
              <a:rPr sz="1400" spc="-5" dirty="0">
                <a:solidFill>
                  <a:srgbClr val="56575A"/>
                </a:solidFill>
                <a:latin typeface="Aktifo-A-Light"/>
                <a:cs typeface="Aktifo-A-Light"/>
              </a:rPr>
              <a:t>Consumir</a:t>
            </a:r>
            <a:r>
              <a:rPr sz="1400" spc="5" dirty="0">
                <a:solidFill>
                  <a:srgbClr val="56575A"/>
                </a:solidFill>
                <a:latin typeface="Aktifo-A-Light"/>
                <a:cs typeface="Aktifo-A-Light"/>
              </a:rPr>
              <a:t> </a:t>
            </a:r>
            <a:r>
              <a:rPr sz="1400" spc="-5" dirty="0">
                <a:solidFill>
                  <a:srgbClr val="56575A"/>
                </a:solidFill>
                <a:latin typeface="Aktifo-A-Light"/>
                <a:cs typeface="Aktifo-A-Light"/>
              </a:rPr>
              <a:t>álcool,</a:t>
            </a:r>
            <a:r>
              <a:rPr sz="1400" spc="-65" dirty="0">
                <a:solidFill>
                  <a:srgbClr val="56575A"/>
                </a:solidFill>
                <a:latin typeface="Aktifo-A-Light"/>
                <a:cs typeface="Aktifo-A-Light"/>
              </a:rPr>
              <a:t> </a:t>
            </a:r>
            <a:r>
              <a:rPr sz="1400" spc="-5" dirty="0">
                <a:solidFill>
                  <a:srgbClr val="56575A"/>
                </a:solidFill>
                <a:latin typeface="Aktifo-A-Light"/>
                <a:cs typeface="Aktifo-A-Light"/>
              </a:rPr>
              <a:t>drogas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spc="-5" dirty="0">
                <a:solidFill>
                  <a:srgbClr val="56575A"/>
                </a:solidFill>
                <a:latin typeface="Aktifo-A-Light"/>
                <a:cs typeface="Aktifo-A-Light"/>
              </a:rPr>
              <a:t>praticar</a:t>
            </a:r>
            <a:r>
              <a:rPr sz="1400" spc="10" dirty="0">
                <a:solidFill>
                  <a:srgbClr val="56575A"/>
                </a:solidFill>
                <a:latin typeface="Aktifo-A-Light"/>
                <a:cs typeface="Aktifo-A-Light"/>
              </a:rPr>
              <a:t> </a:t>
            </a:r>
            <a:r>
              <a:rPr sz="1400" dirty="0">
                <a:solidFill>
                  <a:srgbClr val="56575A"/>
                </a:solidFill>
                <a:latin typeface="Aktifo-A-Light"/>
                <a:cs typeface="Aktifo-A-Light"/>
              </a:rPr>
              <a:t>jogos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azar</a:t>
            </a:r>
            <a:r>
              <a:rPr sz="1400" spc="5" dirty="0">
                <a:solidFill>
                  <a:srgbClr val="56575A"/>
                </a:solidFill>
                <a:latin typeface="Aktifo-A-Light"/>
                <a:cs typeface="Aktifo-A-Light"/>
              </a:rPr>
              <a:t> </a:t>
            </a:r>
            <a:r>
              <a:rPr sz="1400" spc="-10" dirty="0">
                <a:solidFill>
                  <a:srgbClr val="56575A"/>
                </a:solidFill>
                <a:latin typeface="Aktifo-A-Light"/>
                <a:cs typeface="Aktifo-A-Light"/>
              </a:rPr>
              <a:t>durante</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5" dirty="0">
                <a:solidFill>
                  <a:srgbClr val="56575A"/>
                </a:solidFill>
                <a:latin typeface="Aktifo-A-Light"/>
                <a:cs typeface="Aktifo-A-Light"/>
              </a:rPr>
              <a:t> </a:t>
            </a:r>
            <a:r>
              <a:rPr sz="1400" dirty="0">
                <a:solidFill>
                  <a:srgbClr val="56575A"/>
                </a:solidFill>
                <a:latin typeface="Aktifo-A-Light"/>
                <a:cs typeface="Aktifo-A-Light"/>
              </a:rPr>
              <a:t>jornada</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10" dirty="0">
                <a:solidFill>
                  <a:srgbClr val="56575A"/>
                </a:solidFill>
                <a:latin typeface="Aktifo-A-Light"/>
                <a:cs typeface="Aktifo-A-Light"/>
              </a:rPr>
              <a:t> </a:t>
            </a:r>
            <a:r>
              <a:rPr sz="1400" spc="-10" dirty="0">
                <a:solidFill>
                  <a:srgbClr val="56575A"/>
                </a:solidFill>
                <a:latin typeface="Aktifo-A-Light"/>
                <a:cs typeface="Aktifo-A-Light"/>
              </a:rPr>
              <a:t>trabalho.</a:t>
            </a:r>
            <a:r>
              <a:rPr sz="1400" spc="-65" dirty="0">
                <a:solidFill>
                  <a:srgbClr val="56575A"/>
                </a:solidFill>
                <a:latin typeface="Aktifo-A-Light"/>
                <a:cs typeface="Aktifo-A-Light"/>
              </a:rPr>
              <a:t> </a:t>
            </a:r>
            <a:r>
              <a:rPr sz="1400" spc="-10" dirty="0">
                <a:solidFill>
                  <a:srgbClr val="56575A"/>
                </a:solidFill>
                <a:latin typeface="Aktifo-A-Light"/>
                <a:cs typeface="Aktifo-A-Light"/>
              </a:rPr>
              <a:t>Estas</a:t>
            </a:r>
            <a:r>
              <a:rPr sz="1400" spc="5" dirty="0">
                <a:solidFill>
                  <a:srgbClr val="56575A"/>
                </a:solidFill>
                <a:latin typeface="Aktifo-A-Light"/>
                <a:cs typeface="Aktifo-A-Light"/>
              </a:rPr>
              <a:t> </a:t>
            </a:r>
            <a:r>
              <a:rPr sz="1400" spc="-10" dirty="0">
                <a:solidFill>
                  <a:srgbClr val="56575A"/>
                </a:solidFill>
                <a:latin typeface="Aktifo-A-Light"/>
                <a:cs typeface="Aktifo-A-Light"/>
              </a:rPr>
              <a:t>práticas </a:t>
            </a:r>
            <a:r>
              <a:rPr sz="1400" spc="-315" dirty="0">
                <a:solidFill>
                  <a:srgbClr val="56575A"/>
                </a:solidFill>
                <a:latin typeface="Aktifo-A-Light"/>
                <a:cs typeface="Aktifo-A-Light"/>
              </a:rPr>
              <a:t> </a:t>
            </a:r>
            <a:r>
              <a:rPr sz="1400" spc="-5" dirty="0">
                <a:solidFill>
                  <a:srgbClr val="56575A"/>
                </a:solidFill>
                <a:latin typeface="Aktifo-A-Light"/>
                <a:cs typeface="Aktifo-A-Light"/>
              </a:rPr>
              <a:t>não</a:t>
            </a:r>
            <a:r>
              <a:rPr sz="1400" dirty="0">
                <a:solidFill>
                  <a:srgbClr val="56575A"/>
                </a:solidFill>
                <a:latin typeface="Aktifo-A-Light"/>
                <a:cs typeface="Aktifo-A-Light"/>
              </a:rPr>
              <a:t> só </a:t>
            </a:r>
            <a:r>
              <a:rPr sz="1400" spc="-5" dirty="0">
                <a:solidFill>
                  <a:srgbClr val="56575A"/>
                </a:solidFill>
                <a:latin typeface="Aktifo-A-Light"/>
                <a:cs typeface="Aktifo-A-Light"/>
              </a:rPr>
              <a:t>prejudicam</a:t>
            </a:r>
            <a:r>
              <a:rPr sz="1400" dirty="0">
                <a:solidFill>
                  <a:srgbClr val="56575A"/>
                </a:solidFill>
                <a:latin typeface="Aktifo-A-Light"/>
                <a:cs typeface="Aktifo-A-Light"/>
              </a:rPr>
              <a:t> o </a:t>
            </a:r>
            <a:r>
              <a:rPr sz="1400" spc="-10" dirty="0">
                <a:solidFill>
                  <a:srgbClr val="56575A"/>
                </a:solidFill>
                <a:latin typeface="Aktifo-A-Light"/>
                <a:cs typeface="Aktifo-A-Light"/>
              </a:rPr>
              <a:t>ambiente</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trabalho</a:t>
            </a:r>
            <a:r>
              <a:rPr sz="1400" dirty="0">
                <a:solidFill>
                  <a:srgbClr val="56575A"/>
                </a:solidFill>
                <a:latin typeface="Aktifo-A-Light"/>
                <a:cs typeface="Aktifo-A-Light"/>
              </a:rPr>
              <a:t> como </a:t>
            </a:r>
            <a:r>
              <a:rPr sz="1400" spc="-5" dirty="0">
                <a:solidFill>
                  <a:srgbClr val="56575A"/>
                </a:solidFill>
                <a:latin typeface="Aktifo-A-Light"/>
                <a:cs typeface="Aktifo-A-Light"/>
              </a:rPr>
              <a:t>também</a:t>
            </a:r>
            <a:r>
              <a:rPr sz="1400" dirty="0">
                <a:solidFill>
                  <a:srgbClr val="56575A"/>
                </a:solidFill>
                <a:latin typeface="Aktifo-A-Light"/>
                <a:cs typeface="Aktifo-A-Light"/>
              </a:rPr>
              <a:t> a </a:t>
            </a:r>
            <a:r>
              <a:rPr sz="1400" spc="-5" dirty="0">
                <a:solidFill>
                  <a:srgbClr val="56575A"/>
                </a:solidFill>
                <a:latin typeface="Aktifo-A-Light"/>
                <a:cs typeface="Aktifo-A-Light"/>
              </a:rPr>
              <a:t>sua</a:t>
            </a:r>
            <a:r>
              <a:rPr sz="1400" dirty="0">
                <a:solidFill>
                  <a:srgbClr val="56575A"/>
                </a:solidFill>
                <a:latin typeface="Aktifo-A-Light"/>
                <a:cs typeface="Aktifo-A-Light"/>
              </a:rPr>
              <a:t> vida;</a:t>
            </a:r>
            <a:endParaRPr sz="1400" dirty="0">
              <a:latin typeface="Aktifo-A-Light"/>
              <a:cs typeface="Aktifo-A-Light"/>
            </a:endParaRPr>
          </a:p>
          <a:p>
            <a:pPr marL="12700" marR="260985">
              <a:lnSpc>
                <a:spcPct val="113100"/>
              </a:lnSpc>
              <a:spcBef>
                <a:spcPts val="1130"/>
              </a:spcBef>
            </a:pPr>
            <a:r>
              <a:rPr sz="1400" spc="-5" dirty="0">
                <a:solidFill>
                  <a:srgbClr val="56575A"/>
                </a:solidFill>
                <a:latin typeface="Aktifo-A-Light"/>
                <a:cs typeface="Aktifo-A-Light"/>
              </a:rPr>
              <a:t>Condutas</a:t>
            </a:r>
            <a:r>
              <a:rPr sz="1400" spc="45" dirty="0">
                <a:solidFill>
                  <a:srgbClr val="56575A"/>
                </a:solidFill>
                <a:latin typeface="Aktifo-A-Light"/>
                <a:cs typeface="Aktifo-A-Light"/>
              </a:rPr>
              <a:t> </a:t>
            </a:r>
            <a:r>
              <a:rPr sz="1400" dirty="0">
                <a:solidFill>
                  <a:srgbClr val="56575A"/>
                </a:solidFill>
                <a:latin typeface="Aktifo-A-Light"/>
                <a:cs typeface="Aktifo-A-Light"/>
              </a:rPr>
              <a:t>com</a:t>
            </a:r>
            <a:r>
              <a:rPr sz="1400" spc="45" dirty="0">
                <a:solidFill>
                  <a:srgbClr val="56575A"/>
                </a:solidFill>
                <a:latin typeface="Aktifo-A-Light"/>
                <a:cs typeface="Aktifo-A-Light"/>
              </a:rPr>
              <a:t> </a:t>
            </a:r>
            <a:r>
              <a:rPr sz="1400" spc="-5" dirty="0">
                <a:solidFill>
                  <a:srgbClr val="56575A"/>
                </a:solidFill>
                <a:latin typeface="Aktifo-A-Light"/>
                <a:cs typeface="Aktifo-A-Light"/>
              </a:rPr>
              <a:t>colegas,</a:t>
            </a:r>
            <a:r>
              <a:rPr sz="1400" spc="-25" dirty="0">
                <a:solidFill>
                  <a:srgbClr val="56575A"/>
                </a:solidFill>
                <a:latin typeface="Aktifo-A-Light"/>
                <a:cs typeface="Aktifo-A-Light"/>
              </a:rPr>
              <a:t> </a:t>
            </a:r>
            <a:r>
              <a:rPr sz="1400" spc="-10" dirty="0">
                <a:solidFill>
                  <a:srgbClr val="56575A"/>
                </a:solidFill>
                <a:latin typeface="Aktifo-A-Light"/>
                <a:cs typeface="Aktifo-A-Light"/>
              </a:rPr>
              <a:t>clientes,</a:t>
            </a:r>
            <a:r>
              <a:rPr sz="1400" spc="-20" dirty="0">
                <a:solidFill>
                  <a:srgbClr val="56575A"/>
                </a:solidFill>
                <a:latin typeface="Aktifo-A-Light"/>
                <a:cs typeface="Aktifo-A-Light"/>
              </a:rPr>
              <a:t> </a:t>
            </a:r>
            <a:r>
              <a:rPr sz="1400" spc="-5" dirty="0">
                <a:solidFill>
                  <a:srgbClr val="56575A"/>
                </a:solidFill>
                <a:latin typeface="Aktifo-A-Light"/>
                <a:cs typeface="Aktifo-A-Light"/>
              </a:rPr>
              <a:t>colaboradores,</a:t>
            </a:r>
            <a:r>
              <a:rPr sz="1400" spc="-25" dirty="0">
                <a:solidFill>
                  <a:srgbClr val="56575A"/>
                </a:solidFill>
                <a:latin typeface="Aktifo-A-Light"/>
                <a:cs typeface="Aktifo-A-Light"/>
              </a:rPr>
              <a:t> </a:t>
            </a:r>
            <a:r>
              <a:rPr sz="1400" spc="-5" dirty="0">
                <a:solidFill>
                  <a:srgbClr val="56575A"/>
                </a:solidFill>
                <a:latin typeface="Aktifo-A-Light"/>
                <a:cs typeface="Aktifo-A-Light"/>
              </a:rPr>
              <a:t>fornecedores</a:t>
            </a:r>
            <a:r>
              <a:rPr sz="1400" spc="45" dirty="0">
                <a:solidFill>
                  <a:srgbClr val="56575A"/>
                </a:solidFill>
                <a:latin typeface="Aktifo-A-Light"/>
                <a:cs typeface="Aktifo-A-Light"/>
              </a:rPr>
              <a:t> </a:t>
            </a:r>
            <a:r>
              <a:rPr sz="1400" dirty="0">
                <a:solidFill>
                  <a:srgbClr val="56575A"/>
                </a:solidFill>
                <a:latin typeface="Aktifo-A-Light"/>
                <a:cs typeface="Aktifo-A-Light"/>
              </a:rPr>
              <a:t>e</a:t>
            </a:r>
            <a:r>
              <a:rPr sz="1400" spc="50" dirty="0">
                <a:solidFill>
                  <a:srgbClr val="56575A"/>
                </a:solidFill>
                <a:latin typeface="Aktifo-A-Light"/>
                <a:cs typeface="Aktifo-A-Light"/>
              </a:rPr>
              <a:t> </a:t>
            </a:r>
            <a:r>
              <a:rPr sz="1400" spc="-10" dirty="0">
                <a:solidFill>
                  <a:srgbClr val="56575A"/>
                </a:solidFill>
                <a:latin typeface="Aktifo-A-Light"/>
                <a:cs typeface="Aktifo-A-Light"/>
              </a:rPr>
              <a:t>visitantes</a:t>
            </a:r>
            <a:r>
              <a:rPr sz="1400" spc="45" dirty="0">
                <a:solidFill>
                  <a:srgbClr val="56575A"/>
                </a:solidFill>
                <a:latin typeface="Aktifo-A-Light"/>
                <a:cs typeface="Aktifo-A-Light"/>
              </a:rPr>
              <a:t> </a:t>
            </a:r>
            <a:r>
              <a:rPr sz="1400" spc="-5" dirty="0">
                <a:solidFill>
                  <a:srgbClr val="56575A"/>
                </a:solidFill>
                <a:latin typeface="Aktifo-A-Light"/>
                <a:cs typeface="Aktifo-A-Light"/>
              </a:rPr>
              <a:t>que</a:t>
            </a:r>
            <a:r>
              <a:rPr sz="1400" spc="45" dirty="0">
                <a:solidFill>
                  <a:srgbClr val="56575A"/>
                </a:solidFill>
                <a:latin typeface="Aktifo-A-Light"/>
                <a:cs typeface="Aktifo-A-Light"/>
              </a:rPr>
              <a:t> </a:t>
            </a:r>
            <a:r>
              <a:rPr sz="1400" spc="-5" dirty="0">
                <a:solidFill>
                  <a:srgbClr val="56575A"/>
                </a:solidFill>
                <a:latin typeface="Aktifo-A-Light"/>
                <a:cs typeface="Aktifo-A-Light"/>
              </a:rPr>
              <a:t>induzam</a:t>
            </a:r>
            <a:r>
              <a:rPr sz="1400" spc="50" dirty="0">
                <a:solidFill>
                  <a:srgbClr val="56575A"/>
                </a:solidFill>
                <a:latin typeface="Aktifo-A-Light"/>
                <a:cs typeface="Aktifo-A-Light"/>
              </a:rPr>
              <a:t> </a:t>
            </a:r>
            <a:r>
              <a:rPr sz="1400" dirty="0">
                <a:solidFill>
                  <a:srgbClr val="56575A"/>
                </a:solidFill>
                <a:latin typeface="Aktifo-A-Light"/>
                <a:cs typeface="Aktifo-A-Light"/>
              </a:rPr>
              <a:t>a </a:t>
            </a:r>
            <a:r>
              <a:rPr sz="1400" spc="5" dirty="0">
                <a:solidFill>
                  <a:srgbClr val="56575A"/>
                </a:solidFill>
                <a:latin typeface="Aktifo-A-Light"/>
                <a:cs typeface="Aktifo-A-Light"/>
              </a:rPr>
              <a:t> </a:t>
            </a:r>
            <a:r>
              <a:rPr sz="1400" dirty="0">
                <a:solidFill>
                  <a:srgbClr val="56575A"/>
                </a:solidFill>
                <a:latin typeface="Aktifo-A-Light"/>
                <a:cs typeface="Aktifo-A-Light"/>
              </a:rPr>
              <a:t>um</a:t>
            </a:r>
            <a:r>
              <a:rPr sz="1400" spc="10" dirty="0">
                <a:solidFill>
                  <a:srgbClr val="56575A"/>
                </a:solidFill>
                <a:latin typeface="Aktifo-A-Light"/>
                <a:cs typeface="Aktifo-A-Light"/>
              </a:rPr>
              <a:t> </a:t>
            </a:r>
            <a:r>
              <a:rPr sz="1400" spc="-10" dirty="0">
                <a:solidFill>
                  <a:srgbClr val="56575A"/>
                </a:solidFill>
                <a:latin typeface="Aktifo-A-Light"/>
                <a:cs typeface="Aktifo-A-Light"/>
              </a:rPr>
              <a:t>ambiente</a:t>
            </a:r>
            <a:r>
              <a:rPr sz="1400" spc="15" dirty="0">
                <a:solidFill>
                  <a:srgbClr val="56575A"/>
                </a:solidFill>
                <a:latin typeface="Aktifo-A-Light"/>
                <a:cs typeface="Aktifo-A-Light"/>
              </a:rPr>
              <a:t> </a:t>
            </a:r>
            <a:r>
              <a:rPr sz="1400" spc="-5" dirty="0">
                <a:solidFill>
                  <a:srgbClr val="56575A"/>
                </a:solidFill>
                <a:latin typeface="Aktifo-A-Light"/>
                <a:cs typeface="Aktifo-A-Light"/>
              </a:rPr>
              <a:t>de</a:t>
            </a:r>
            <a:r>
              <a:rPr sz="1400" spc="15" dirty="0">
                <a:solidFill>
                  <a:srgbClr val="56575A"/>
                </a:solidFill>
                <a:latin typeface="Aktifo-A-Light"/>
                <a:cs typeface="Aktifo-A-Light"/>
              </a:rPr>
              <a:t> </a:t>
            </a:r>
            <a:r>
              <a:rPr sz="1400" spc="-5" dirty="0">
                <a:solidFill>
                  <a:srgbClr val="56575A"/>
                </a:solidFill>
                <a:latin typeface="Aktifo-A-Light"/>
                <a:cs typeface="Aktifo-A-Light"/>
              </a:rPr>
              <a:t>Intimidação</a:t>
            </a:r>
            <a:r>
              <a:rPr sz="1400" spc="15" dirty="0">
                <a:solidFill>
                  <a:srgbClr val="56575A"/>
                </a:solidFill>
                <a:latin typeface="Aktifo-A-Light"/>
                <a:cs typeface="Aktifo-A-Light"/>
              </a:rPr>
              <a:t> </a:t>
            </a:r>
            <a:r>
              <a:rPr sz="1400" dirty="0">
                <a:solidFill>
                  <a:srgbClr val="56575A"/>
                </a:solidFill>
                <a:latin typeface="Aktifo-A-Light"/>
                <a:cs typeface="Aktifo-A-Light"/>
              </a:rPr>
              <a:t>e</a:t>
            </a:r>
            <a:r>
              <a:rPr sz="1400" spc="15" dirty="0">
                <a:solidFill>
                  <a:srgbClr val="56575A"/>
                </a:solidFill>
                <a:latin typeface="Aktifo-A-Light"/>
                <a:cs typeface="Aktifo-A-Light"/>
              </a:rPr>
              <a:t> </a:t>
            </a:r>
            <a:r>
              <a:rPr sz="1400" spc="-10" dirty="0">
                <a:solidFill>
                  <a:srgbClr val="56575A"/>
                </a:solidFill>
                <a:latin typeface="Aktifo-A-Light"/>
                <a:cs typeface="Aktifo-A-Light"/>
              </a:rPr>
              <a:t>constrangimentos,</a:t>
            </a:r>
            <a:r>
              <a:rPr sz="1400" spc="-55" dirty="0">
                <a:solidFill>
                  <a:srgbClr val="56575A"/>
                </a:solidFill>
                <a:latin typeface="Aktifo-A-Light"/>
                <a:cs typeface="Aktifo-A-Light"/>
              </a:rPr>
              <a:t> </a:t>
            </a:r>
            <a:r>
              <a:rPr sz="1400" dirty="0">
                <a:solidFill>
                  <a:srgbClr val="56575A"/>
                </a:solidFill>
                <a:latin typeface="Aktifo-A-Light"/>
                <a:cs typeface="Aktifo-A-Light"/>
              </a:rPr>
              <a:t>como</a:t>
            </a:r>
            <a:r>
              <a:rPr sz="1400" spc="10" dirty="0">
                <a:solidFill>
                  <a:srgbClr val="56575A"/>
                </a:solidFill>
                <a:latin typeface="Aktifo-A-Light"/>
                <a:cs typeface="Aktifo-A-Light"/>
              </a:rPr>
              <a:t> </a:t>
            </a:r>
            <a:r>
              <a:rPr sz="1400" spc="-5" dirty="0">
                <a:solidFill>
                  <a:srgbClr val="56575A"/>
                </a:solidFill>
                <a:latin typeface="Aktifo-A-Light"/>
                <a:cs typeface="Aktifo-A-Light"/>
              </a:rPr>
              <a:t>abordagens</a:t>
            </a:r>
            <a:r>
              <a:rPr sz="1400" spc="15" dirty="0">
                <a:solidFill>
                  <a:srgbClr val="56575A"/>
                </a:solidFill>
                <a:latin typeface="Aktifo-A-Light"/>
                <a:cs typeface="Aktifo-A-Light"/>
              </a:rPr>
              <a:t> </a:t>
            </a:r>
            <a:r>
              <a:rPr sz="1400" spc="-10" dirty="0">
                <a:solidFill>
                  <a:srgbClr val="56575A"/>
                </a:solidFill>
                <a:latin typeface="Aktifo-A-Light"/>
                <a:cs typeface="Aktifo-A-Light"/>
              </a:rPr>
              <a:t>sexuais,</a:t>
            </a:r>
            <a:r>
              <a:rPr sz="1400" spc="-55" dirty="0">
                <a:solidFill>
                  <a:srgbClr val="56575A"/>
                </a:solidFill>
                <a:latin typeface="Aktifo-A-Light"/>
                <a:cs typeface="Aktifo-A-Light"/>
              </a:rPr>
              <a:t> </a:t>
            </a:r>
            <a:r>
              <a:rPr sz="1400" spc="-5" dirty="0">
                <a:solidFill>
                  <a:srgbClr val="56575A"/>
                </a:solidFill>
                <a:latin typeface="Aktifo-A-Light"/>
                <a:cs typeface="Aktifo-A-Light"/>
              </a:rPr>
              <a:t>olhares</a:t>
            </a:r>
            <a:r>
              <a:rPr sz="1400" spc="15" dirty="0">
                <a:solidFill>
                  <a:srgbClr val="56575A"/>
                </a:solidFill>
                <a:latin typeface="Aktifo-A-Light"/>
                <a:cs typeface="Aktifo-A-Light"/>
              </a:rPr>
              <a:t> </a:t>
            </a:r>
            <a:r>
              <a:rPr sz="1400" spc="-10" dirty="0">
                <a:solidFill>
                  <a:srgbClr val="56575A"/>
                </a:solidFill>
                <a:latin typeface="Aktifo-A-Light"/>
                <a:cs typeface="Aktifo-A-Light"/>
              </a:rPr>
              <a:t>usados,</a:t>
            </a:r>
            <a:endParaRPr sz="1400" dirty="0">
              <a:latin typeface="Aktifo-A-Light"/>
              <a:cs typeface="Aktifo-A-Light"/>
            </a:endParaRPr>
          </a:p>
          <a:p>
            <a:pPr marL="12700" marR="201295">
              <a:lnSpc>
                <a:spcPct val="113100"/>
              </a:lnSpc>
            </a:pPr>
            <a:r>
              <a:rPr sz="1400" spc="-5" dirty="0">
                <a:solidFill>
                  <a:srgbClr val="56575A"/>
                </a:solidFill>
                <a:latin typeface="Aktifo-A-Light"/>
                <a:cs typeface="Aktifo-A-Light"/>
              </a:rPr>
              <a:t>piadas,</a:t>
            </a:r>
            <a:r>
              <a:rPr sz="1400" spc="-70" dirty="0">
                <a:solidFill>
                  <a:srgbClr val="56575A"/>
                </a:solidFill>
                <a:latin typeface="Aktifo-A-Light"/>
                <a:cs typeface="Aktifo-A-Light"/>
              </a:rPr>
              <a:t> </a:t>
            </a:r>
            <a:r>
              <a:rPr sz="1400" spc="-10" dirty="0">
                <a:solidFill>
                  <a:srgbClr val="56575A"/>
                </a:solidFill>
                <a:latin typeface="Aktifo-A-Light"/>
                <a:cs typeface="Aktifo-A-Light"/>
              </a:rPr>
              <a:t>gestos,</a:t>
            </a:r>
            <a:r>
              <a:rPr sz="1400" spc="-70" dirty="0">
                <a:solidFill>
                  <a:srgbClr val="56575A"/>
                </a:solidFill>
                <a:latin typeface="Aktifo-A-Light"/>
                <a:cs typeface="Aktifo-A-Light"/>
              </a:rPr>
              <a:t> </a:t>
            </a:r>
            <a:r>
              <a:rPr sz="1400" spc="-5" dirty="0">
                <a:solidFill>
                  <a:srgbClr val="56575A"/>
                </a:solidFill>
                <a:latin typeface="Aktifo-A-Light"/>
                <a:cs typeface="Aktifo-A-Light"/>
              </a:rPr>
              <a:t>ações,</a:t>
            </a:r>
            <a:r>
              <a:rPr sz="1400" spc="-70" dirty="0">
                <a:solidFill>
                  <a:srgbClr val="56575A"/>
                </a:solidFill>
                <a:latin typeface="Aktifo-A-Light"/>
                <a:cs typeface="Aktifo-A-Light"/>
              </a:rPr>
              <a:t> </a:t>
            </a:r>
            <a:r>
              <a:rPr sz="1400" dirty="0">
                <a:solidFill>
                  <a:srgbClr val="56575A"/>
                </a:solidFill>
                <a:latin typeface="Aktifo-A-Light"/>
                <a:cs typeface="Aktifo-A-Light"/>
              </a:rPr>
              <a:t>insinuações ou </a:t>
            </a:r>
            <a:r>
              <a:rPr sz="1400" spc="-10" dirty="0">
                <a:solidFill>
                  <a:srgbClr val="56575A"/>
                </a:solidFill>
                <a:latin typeface="Aktifo-A-Light"/>
                <a:cs typeface="Aktifo-A-Light"/>
              </a:rPr>
              <a:t>atitudes</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atinjam</a:t>
            </a:r>
            <a:r>
              <a:rPr sz="1400" dirty="0">
                <a:solidFill>
                  <a:srgbClr val="56575A"/>
                </a:solidFill>
                <a:latin typeface="Aktifo-A-Light"/>
                <a:cs typeface="Aktifo-A-Light"/>
              </a:rPr>
              <a:t> a </a:t>
            </a:r>
            <a:r>
              <a:rPr sz="1400" spc="-5" dirty="0">
                <a:solidFill>
                  <a:srgbClr val="56575A"/>
                </a:solidFill>
                <a:latin typeface="Aktifo-A-Light"/>
                <a:cs typeface="Aktifo-A-Light"/>
              </a:rPr>
              <a:t>dignidade</a:t>
            </a:r>
            <a:r>
              <a:rPr sz="1400" spc="5" dirty="0">
                <a:solidFill>
                  <a:srgbClr val="56575A"/>
                </a:solidFill>
                <a:latin typeface="Aktifo-A-Light"/>
                <a:cs typeface="Aktifo-A-Light"/>
              </a:rPr>
              <a:t> </a:t>
            </a:r>
            <a:r>
              <a:rPr sz="1400" dirty="0">
                <a:solidFill>
                  <a:srgbClr val="56575A"/>
                </a:solidFill>
                <a:latin typeface="Aktifo-A-Light"/>
                <a:cs typeface="Aktifo-A-Light"/>
              </a:rPr>
              <a:t>ou a </a:t>
            </a:r>
            <a:r>
              <a:rPr sz="1400" spc="-5" dirty="0">
                <a:solidFill>
                  <a:srgbClr val="56575A"/>
                </a:solidFill>
                <a:latin typeface="Aktifo-A-Light"/>
                <a:cs typeface="Aktifo-A-Light"/>
              </a:rPr>
              <a:t>integridade</a:t>
            </a:r>
            <a:r>
              <a:rPr sz="1400" dirty="0">
                <a:solidFill>
                  <a:srgbClr val="56575A"/>
                </a:solidFill>
                <a:latin typeface="Aktifo-A-Light"/>
                <a:cs typeface="Aktifo-A-Light"/>
              </a:rPr>
              <a:t> física </a:t>
            </a:r>
            <a:r>
              <a:rPr sz="1400" spc="-315"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spc="5" dirty="0">
                <a:solidFill>
                  <a:srgbClr val="56575A"/>
                </a:solidFill>
                <a:latin typeface="Aktifo-A-Light"/>
                <a:cs typeface="Aktifo-A-Light"/>
              </a:rPr>
              <a:t>psíquica</a:t>
            </a:r>
            <a:r>
              <a:rPr sz="1400" dirty="0">
                <a:solidFill>
                  <a:srgbClr val="56575A"/>
                </a:solidFill>
                <a:latin typeface="Aktifo-A-Light"/>
                <a:cs typeface="Aktifo-A-Light"/>
              </a:rPr>
              <a:t> das pessoas;</a:t>
            </a:r>
            <a:endParaRPr sz="1400" dirty="0">
              <a:latin typeface="Aktifo-A-Light"/>
              <a:cs typeface="Aktifo-A-Light"/>
            </a:endParaRPr>
          </a:p>
          <a:p>
            <a:pPr marL="12700" marR="74930">
              <a:lnSpc>
                <a:spcPct val="113100"/>
              </a:lnSpc>
              <a:spcBef>
                <a:spcPts val="1135"/>
              </a:spcBef>
            </a:pPr>
            <a:r>
              <a:rPr sz="1400" spc="-5" dirty="0">
                <a:solidFill>
                  <a:srgbClr val="56575A"/>
                </a:solidFill>
                <a:latin typeface="Aktifo-A-Light"/>
                <a:cs typeface="Aktifo-A-Light"/>
              </a:rPr>
              <a:t>Qualquer</a:t>
            </a:r>
            <a:r>
              <a:rPr sz="1400" dirty="0">
                <a:solidFill>
                  <a:srgbClr val="56575A"/>
                </a:solidFill>
                <a:latin typeface="Aktifo-A-Light"/>
                <a:cs typeface="Aktifo-A-Light"/>
              </a:rPr>
              <a:t> </a:t>
            </a:r>
            <a:r>
              <a:rPr sz="1400" spc="-5" dirty="0">
                <a:solidFill>
                  <a:srgbClr val="56575A"/>
                </a:solidFill>
                <a:latin typeface="Aktifo-A-Light"/>
                <a:cs typeface="Aktifo-A-Light"/>
              </a:rPr>
              <a:t>conduta</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possa</a:t>
            </a:r>
            <a:r>
              <a:rPr sz="1400" spc="5" dirty="0">
                <a:solidFill>
                  <a:srgbClr val="56575A"/>
                </a:solidFill>
                <a:latin typeface="Aktifo-A-Light"/>
                <a:cs typeface="Aktifo-A-Light"/>
              </a:rPr>
              <a:t> </a:t>
            </a:r>
            <a:r>
              <a:rPr sz="1400" spc="-10" dirty="0">
                <a:solidFill>
                  <a:srgbClr val="56575A"/>
                </a:solidFill>
                <a:latin typeface="Aktifo-A-Light"/>
                <a:cs typeface="Aktifo-A-Light"/>
              </a:rPr>
              <a:t>afetar</a:t>
            </a:r>
            <a:r>
              <a:rPr sz="1400" dirty="0">
                <a:solidFill>
                  <a:srgbClr val="56575A"/>
                </a:solidFill>
                <a:latin typeface="Aktifo-A-Light"/>
                <a:cs typeface="Aktifo-A-Light"/>
              </a:rPr>
              <a:t> </a:t>
            </a:r>
            <a:r>
              <a:rPr sz="1400" spc="-10" dirty="0">
                <a:solidFill>
                  <a:srgbClr val="56575A"/>
                </a:solidFill>
                <a:latin typeface="Aktifo-A-Light"/>
                <a:cs typeface="Aktifo-A-Light"/>
              </a:rPr>
              <a:t>negativamente</a:t>
            </a:r>
            <a:r>
              <a:rPr sz="1400" spc="5" dirty="0">
                <a:solidFill>
                  <a:srgbClr val="56575A"/>
                </a:solidFill>
                <a:latin typeface="Aktifo-A-Light"/>
                <a:cs typeface="Aktifo-A-Light"/>
              </a:rPr>
              <a:t> </a:t>
            </a:r>
            <a:r>
              <a:rPr sz="1400" dirty="0">
                <a:solidFill>
                  <a:srgbClr val="56575A"/>
                </a:solidFill>
                <a:latin typeface="Aktifo-A-Light"/>
                <a:cs typeface="Aktifo-A-Light"/>
              </a:rPr>
              <a:t>a </a:t>
            </a:r>
            <a:r>
              <a:rPr sz="1400" spc="-5" dirty="0">
                <a:solidFill>
                  <a:srgbClr val="56575A"/>
                </a:solidFill>
                <a:latin typeface="Aktifo-A-Light"/>
                <a:cs typeface="Aktifo-A-Light"/>
              </a:rPr>
              <a:t>dignidade</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dirty="0">
                <a:solidFill>
                  <a:srgbClr val="56575A"/>
                </a:solidFill>
                <a:latin typeface="Aktifo-A-Light"/>
                <a:cs typeface="Aktifo-A-Light"/>
              </a:rPr>
              <a:t>uma pessoa.</a:t>
            </a:r>
            <a:r>
              <a:rPr sz="1400" spc="-65" dirty="0">
                <a:solidFill>
                  <a:srgbClr val="56575A"/>
                </a:solidFill>
                <a:latin typeface="Aktifo-A-Light"/>
                <a:cs typeface="Aktifo-A-Light"/>
              </a:rPr>
              <a:t> </a:t>
            </a:r>
            <a:r>
              <a:rPr sz="1400" spc="-10" dirty="0">
                <a:solidFill>
                  <a:srgbClr val="56575A"/>
                </a:solidFill>
                <a:latin typeface="Aktifo-A-Light"/>
                <a:cs typeface="Aktifo-A-Light"/>
              </a:rPr>
              <a:t>Não</a:t>
            </a:r>
            <a:r>
              <a:rPr sz="1400" dirty="0">
                <a:solidFill>
                  <a:srgbClr val="56575A"/>
                </a:solidFill>
                <a:latin typeface="Aktifo-A-Light"/>
                <a:cs typeface="Aktifo-A-Light"/>
              </a:rPr>
              <a:t> </a:t>
            </a:r>
            <a:r>
              <a:rPr sz="1400" spc="-5" dirty="0">
                <a:solidFill>
                  <a:srgbClr val="56575A"/>
                </a:solidFill>
                <a:latin typeface="Aktifo-A-Light"/>
                <a:cs typeface="Aktifo-A-Light"/>
              </a:rPr>
              <a:t>serão </a:t>
            </a:r>
            <a:r>
              <a:rPr sz="1400" dirty="0">
                <a:solidFill>
                  <a:srgbClr val="56575A"/>
                </a:solidFill>
                <a:latin typeface="Aktifo-A-Light"/>
                <a:cs typeface="Aktifo-A-Light"/>
              </a:rPr>
              <a:t> </a:t>
            </a:r>
            <a:r>
              <a:rPr sz="1400" spc="-10" dirty="0">
                <a:solidFill>
                  <a:srgbClr val="56575A"/>
                </a:solidFill>
                <a:latin typeface="Aktifo-A-Light"/>
                <a:cs typeface="Aktifo-A-Light"/>
              </a:rPr>
              <a:t>tolerados</a:t>
            </a:r>
            <a:r>
              <a:rPr sz="1400" dirty="0">
                <a:solidFill>
                  <a:srgbClr val="56575A"/>
                </a:solidFill>
                <a:latin typeface="Aktifo-A-Light"/>
                <a:cs typeface="Aktifo-A-Light"/>
              </a:rPr>
              <a:t> assédios e</a:t>
            </a:r>
            <a:r>
              <a:rPr sz="1400" spc="5" dirty="0">
                <a:solidFill>
                  <a:srgbClr val="56575A"/>
                </a:solidFill>
                <a:latin typeface="Aktifo-A-Light"/>
                <a:cs typeface="Aktifo-A-Light"/>
              </a:rPr>
              <a:t> </a:t>
            </a:r>
            <a:r>
              <a:rPr sz="1400" spc="-5" dirty="0">
                <a:solidFill>
                  <a:srgbClr val="56575A"/>
                </a:solidFill>
                <a:latin typeface="Aktifo-A-Light"/>
                <a:cs typeface="Aktifo-A-Light"/>
              </a:rPr>
              <a:t>todas</a:t>
            </a:r>
            <a:r>
              <a:rPr sz="1400" dirty="0">
                <a:solidFill>
                  <a:srgbClr val="56575A"/>
                </a:solidFill>
                <a:latin typeface="Aktifo-A-Light"/>
                <a:cs typeface="Aktifo-A-Light"/>
              </a:rPr>
              <a:t> as</a:t>
            </a:r>
            <a:r>
              <a:rPr sz="1400" spc="5" dirty="0">
                <a:solidFill>
                  <a:srgbClr val="56575A"/>
                </a:solidFill>
                <a:latin typeface="Aktifo-A-Light"/>
                <a:cs typeface="Aktifo-A-Light"/>
              </a:rPr>
              <a:t> </a:t>
            </a:r>
            <a:r>
              <a:rPr sz="1400" spc="-5" dirty="0">
                <a:solidFill>
                  <a:srgbClr val="56575A"/>
                </a:solidFill>
                <a:latin typeface="Aktifo-A-Light"/>
                <a:cs typeface="Aktifo-A-Light"/>
              </a:rPr>
              <a:t>formas</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discriminação</a:t>
            </a:r>
            <a:r>
              <a:rPr sz="1400" dirty="0">
                <a:solidFill>
                  <a:srgbClr val="56575A"/>
                </a:solidFill>
                <a:latin typeface="Aktifo-A-Light"/>
                <a:cs typeface="Aktifo-A-Light"/>
              </a:rPr>
              <a:t> por</a:t>
            </a:r>
            <a:r>
              <a:rPr sz="1400" spc="5" dirty="0">
                <a:solidFill>
                  <a:srgbClr val="56575A"/>
                </a:solidFill>
                <a:latin typeface="Aktifo-A-Light"/>
                <a:cs typeface="Aktifo-A-Light"/>
              </a:rPr>
              <a:t> </a:t>
            </a:r>
            <a:r>
              <a:rPr sz="1400" spc="-10" dirty="0">
                <a:solidFill>
                  <a:srgbClr val="56575A"/>
                </a:solidFill>
                <a:latin typeface="Aktifo-A-Light"/>
                <a:cs typeface="Aktifo-A-Light"/>
              </a:rPr>
              <a:t>motivos</a:t>
            </a:r>
            <a:r>
              <a:rPr sz="1400" dirty="0">
                <a:solidFill>
                  <a:srgbClr val="56575A"/>
                </a:solidFill>
                <a:latin typeface="Aktifo-A-Light"/>
                <a:cs typeface="Aktifo-A-Light"/>
              </a:rPr>
              <a:t> </a:t>
            </a:r>
            <a:r>
              <a:rPr sz="1400" spc="-5" dirty="0">
                <a:solidFill>
                  <a:srgbClr val="56575A"/>
                </a:solidFill>
                <a:latin typeface="Aktifo-A-Light"/>
                <a:cs typeface="Aktifo-A-Light"/>
              </a:rPr>
              <a:t>como:</a:t>
            </a:r>
            <a:r>
              <a:rPr sz="1400" spc="5" dirty="0">
                <a:solidFill>
                  <a:srgbClr val="56575A"/>
                </a:solidFill>
                <a:latin typeface="Aktifo-A-Light"/>
                <a:cs typeface="Aktifo-A-Light"/>
              </a:rPr>
              <a:t> </a:t>
            </a:r>
            <a:r>
              <a:rPr sz="1400" spc="-20" dirty="0">
                <a:solidFill>
                  <a:srgbClr val="56575A"/>
                </a:solidFill>
                <a:latin typeface="Aktifo-A-Light"/>
                <a:cs typeface="Aktifo-A-Light"/>
              </a:rPr>
              <a:t>sexo,</a:t>
            </a:r>
            <a:r>
              <a:rPr sz="1400" spc="-70" dirty="0">
                <a:solidFill>
                  <a:srgbClr val="56575A"/>
                </a:solidFill>
                <a:latin typeface="Aktifo-A-Light"/>
                <a:cs typeface="Aktifo-A-Light"/>
              </a:rPr>
              <a:t> </a:t>
            </a:r>
            <a:r>
              <a:rPr sz="1400" spc="-5" dirty="0">
                <a:solidFill>
                  <a:srgbClr val="56575A"/>
                </a:solidFill>
                <a:latin typeface="Aktifo-A-Light"/>
                <a:cs typeface="Aktifo-A-Light"/>
              </a:rPr>
              <a:t>etnia, </a:t>
            </a:r>
            <a:r>
              <a:rPr sz="1400" dirty="0">
                <a:solidFill>
                  <a:srgbClr val="56575A"/>
                </a:solidFill>
                <a:latin typeface="Aktifo-A-Light"/>
                <a:cs typeface="Aktifo-A-Light"/>
              </a:rPr>
              <a:t> </a:t>
            </a:r>
            <a:r>
              <a:rPr sz="1400" spc="-5" dirty="0">
                <a:solidFill>
                  <a:srgbClr val="56575A"/>
                </a:solidFill>
                <a:latin typeface="Aktifo-A-Light"/>
                <a:cs typeface="Aktifo-A-Light"/>
              </a:rPr>
              <a:t>identidade</a:t>
            </a:r>
            <a:r>
              <a:rPr sz="1400" spc="5" dirty="0">
                <a:solidFill>
                  <a:srgbClr val="56575A"/>
                </a:solidFill>
                <a:latin typeface="Aktifo-A-Light"/>
                <a:cs typeface="Aktifo-A-Light"/>
              </a:rPr>
              <a:t> </a:t>
            </a:r>
            <a:r>
              <a:rPr sz="1400" dirty="0">
                <a:solidFill>
                  <a:srgbClr val="56575A"/>
                </a:solidFill>
                <a:latin typeface="Aktifo-A-Light"/>
                <a:cs typeface="Aktifo-A-Light"/>
              </a:rPr>
              <a:t>ou</a:t>
            </a:r>
            <a:r>
              <a:rPr sz="1400" spc="10" dirty="0">
                <a:solidFill>
                  <a:srgbClr val="56575A"/>
                </a:solidFill>
                <a:latin typeface="Aktifo-A-Light"/>
                <a:cs typeface="Aktifo-A-Light"/>
              </a:rPr>
              <a:t> </a:t>
            </a:r>
            <a:r>
              <a:rPr sz="1400" spc="-10" dirty="0">
                <a:solidFill>
                  <a:srgbClr val="56575A"/>
                </a:solidFill>
                <a:latin typeface="Aktifo-A-Light"/>
                <a:cs typeface="Aktifo-A-Light"/>
              </a:rPr>
              <a:t>expressão</a:t>
            </a:r>
            <a:r>
              <a:rPr sz="1400" spc="10" dirty="0">
                <a:solidFill>
                  <a:srgbClr val="56575A"/>
                </a:solidFill>
                <a:latin typeface="Aktifo-A-Light"/>
                <a:cs typeface="Aktifo-A-Light"/>
              </a:rPr>
              <a:t> </a:t>
            </a:r>
            <a:r>
              <a:rPr sz="1400" spc="-5" dirty="0">
                <a:solidFill>
                  <a:srgbClr val="56575A"/>
                </a:solidFill>
                <a:latin typeface="Aktifo-A-Light"/>
                <a:cs typeface="Aktifo-A-Light"/>
              </a:rPr>
              <a:t>de</a:t>
            </a:r>
            <a:r>
              <a:rPr sz="1400" spc="10" dirty="0">
                <a:solidFill>
                  <a:srgbClr val="56575A"/>
                </a:solidFill>
                <a:latin typeface="Aktifo-A-Light"/>
                <a:cs typeface="Aktifo-A-Light"/>
              </a:rPr>
              <a:t> </a:t>
            </a:r>
            <a:r>
              <a:rPr sz="1400" spc="-10" dirty="0">
                <a:solidFill>
                  <a:srgbClr val="56575A"/>
                </a:solidFill>
                <a:latin typeface="Aktifo-A-Light"/>
                <a:cs typeface="Aktifo-A-Light"/>
              </a:rPr>
              <a:t>gênero,</a:t>
            </a:r>
            <a:r>
              <a:rPr sz="1400" spc="-65" dirty="0">
                <a:solidFill>
                  <a:srgbClr val="56575A"/>
                </a:solidFill>
                <a:latin typeface="Aktifo-A-Light"/>
                <a:cs typeface="Aktifo-A-Light"/>
              </a:rPr>
              <a:t> </a:t>
            </a:r>
            <a:r>
              <a:rPr sz="1400" spc="-5" dirty="0">
                <a:solidFill>
                  <a:srgbClr val="56575A"/>
                </a:solidFill>
                <a:latin typeface="Aktifo-A-Light"/>
                <a:cs typeface="Aktifo-A-Light"/>
              </a:rPr>
              <a:t>religião,</a:t>
            </a:r>
            <a:r>
              <a:rPr sz="1400" spc="-60" dirty="0">
                <a:solidFill>
                  <a:srgbClr val="56575A"/>
                </a:solidFill>
                <a:latin typeface="Aktifo-A-Light"/>
                <a:cs typeface="Aktifo-A-Light"/>
              </a:rPr>
              <a:t> </a:t>
            </a:r>
            <a:r>
              <a:rPr sz="1400" spc="-5" dirty="0">
                <a:solidFill>
                  <a:srgbClr val="56575A"/>
                </a:solidFill>
                <a:latin typeface="Aktifo-A-Light"/>
                <a:cs typeface="Aktifo-A-Light"/>
              </a:rPr>
              <a:t>opinião</a:t>
            </a:r>
            <a:r>
              <a:rPr sz="1400" spc="5" dirty="0">
                <a:solidFill>
                  <a:srgbClr val="56575A"/>
                </a:solidFill>
                <a:latin typeface="Aktifo-A-Light"/>
                <a:cs typeface="Aktifo-A-Light"/>
              </a:rPr>
              <a:t> </a:t>
            </a:r>
            <a:r>
              <a:rPr sz="1400" dirty="0">
                <a:solidFill>
                  <a:srgbClr val="56575A"/>
                </a:solidFill>
                <a:latin typeface="Aktifo-A-Light"/>
                <a:cs typeface="Aktifo-A-Light"/>
              </a:rPr>
              <a:t>política,</a:t>
            </a:r>
            <a:r>
              <a:rPr sz="1400" spc="-60" dirty="0">
                <a:solidFill>
                  <a:srgbClr val="56575A"/>
                </a:solidFill>
                <a:latin typeface="Aktifo-A-Light"/>
                <a:cs typeface="Aktifo-A-Light"/>
              </a:rPr>
              <a:t> </a:t>
            </a:r>
            <a:r>
              <a:rPr sz="1400" spc="-5" dirty="0">
                <a:solidFill>
                  <a:srgbClr val="56575A"/>
                </a:solidFill>
                <a:latin typeface="Aktifo-A-Light"/>
                <a:cs typeface="Aktifo-A-Light"/>
              </a:rPr>
              <a:t>religião,</a:t>
            </a:r>
            <a:r>
              <a:rPr sz="1400" spc="-65" dirty="0">
                <a:solidFill>
                  <a:srgbClr val="56575A"/>
                </a:solidFill>
                <a:latin typeface="Aktifo-A-Light"/>
                <a:cs typeface="Aktifo-A-Light"/>
              </a:rPr>
              <a:t> </a:t>
            </a:r>
            <a:r>
              <a:rPr sz="1400" spc="-5" dirty="0">
                <a:solidFill>
                  <a:srgbClr val="56575A"/>
                </a:solidFill>
                <a:latin typeface="Aktifo-A-Light"/>
                <a:cs typeface="Aktifo-A-Light"/>
              </a:rPr>
              <a:t>nacionalidade,</a:t>
            </a:r>
            <a:r>
              <a:rPr sz="1400" spc="-60" dirty="0">
                <a:solidFill>
                  <a:srgbClr val="56575A"/>
                </a:solidFill>
                <a:latin typeface="Aktifo-A-Light"/>
                <a:cs typeface="Aktifo-A-Light"/>
              </a:rPr>
              <a:t> </a:t>
            </a:r>
            <a:r>
              <a:rPr sz="1400" spc="-10" dirty="0">
                <a:solidFill>
                  <a:srgbClr val="56575A"/>
                </a:solidFill>
                <a:latin typeface="Aktifo-A-Light"/>
                <a:cs typeface="Aktifo-A-Light"/>
              </a:rPr>
              <a:t>orientação </a:t>
            </a:r>
            <a:r>
              <a:rPr sz="1400" spc="-315" dirty="0">
                <a:solidFill>
                  <a:srgbClr val="56575A"/>
                </a:solidFill>
                <a:latin typeface="Aktifo-A-Light"/>
                <a:cs typeface="Aktifo-A-Light"/>
              </a:rPr>
              <a:t> </a:t>
            </a:r>
            <a:r>
              <a:rPr sz="1400" spc="-10" dirty="0">
                <a:solidFill>
                  <a:srgbClr val="56575A"/>
                </a:solidFill>
                <a:latin typeface="Aktifo-A-Light"/>
                <a:cs typeface="Aktifo-A-Light"/>
              </a:rPr>
              <a:t>sexual,</a:t>
            </a:r>
            <a:r>
              <a:rPr sz="1400" spc="-70" dirty="0">
                <a:solidFill>
                  <a:srgbClr val="56575A"/>
                </a:solidFill>
                <a:latin typeface="Aktifo-A-Light"/>
                <a:cs typeface="Aktifo-A-Light"/>
              </a:rPr>
              <a:t> </a:t>
            </a:r>
            <a:r>
              <a:rPr sz="1400" spc="-5" dirty="0">
                <a:solidFill>
                  <a:srgbClr val="56575A"/>
                </a:solidFill>
                <a:latin typeface="Aktifo-A-Light"/>
                <a:cs typeface="Aktifo-A-Light"/>
              </a:rPr>
              <a:t>aparência</a:t>
            </a:r>
            <a:r>
              <a:rPr sz="1400" dirty="0">
                <a:solidFill>
                  <a:srgbClr val="56575A"/>
                </a:solidFill>
                <a:latin typeface="Aktifo-A-Light"/>
                <a:cs typeface="Aktifo-A-Light"/>
              </a:rPr>
              <a:t> física,</a:t>
            </a:r>
            <a:r>
              <a:rPr sz="1400" spc="-70" dirty="0">
                <a:solidFill>
                  <a:srgbClr val="56575A"/>
                </a:solidFill>
                <a:latin typeface="Aktifo-A-Light"/>
                <a:cs typeface="Aktifo-A-Light"/>
              </a:rPr>
              <a:t> </a:t>
            </a:r>
            <a:r>
              <a:rPr sz="1400" spc="-5" dirty="0">
                <a:solidFill>
                  <a:srgbClr val="56575A"/>
                </a:solidFill>
                <a:latin typeface="Aktifo-A-Light"/>
                <a:cs typeface="Aktifo-A-Light"/>
              </a:rPr>
              <a:t>deficiências</a:t>
            </a:r>
            <a:r>
              <a:rPr sz="1400" dirty="0">
                <a:solidFill>
                  <a:srgbClr val="56575A"/>
                </a:solidFill>
                <a:latin typeface="Aktifo-A-Light"/>
                <a:cs typeface="Aktifo-A-Light"/>
              </a:rPr>
              <a:t> </a:t>
            </a:r>
            <a:r>
              <a:rPr sz="1400" spc="-10" dirty="0">
                <a:solidFill>
                  <a:srgbClr val="56575A"/>
                </a:solidFill>
                <a:latin typeface="Aktifo-A-Light"/>
                <a:cs typeface="Aktifo-A-Light"/>
              </a:rPr>
              <a:t>entre</a:t>
            </a:r>
            <a:r>
              <a:rPr sz="1400" dirty="0">
                <a:solidFill>
                  <a:srgbClr val="56575A"/>
                </a:solidFill>
                <a:latin typeface="Aktifo-A-Light"/>
                <a:cs typeface="Aktifo-A-Light"/>
              </a:rPr>
              <a:t> </a:t>
            </a:r>
            <a:r>
              <a:rPr sz="1400" spc="-5" dirty="0">
                <a:solidFill>
                  <a:srgbClr val="56575A"/>
                </a:solidFill>
                <a:latin typeface="Aktifo-A-Light"/>
                <a:cs typeface="Aktifo-A-Light"/>
              </a:rPr>
              <a:t>outros;</a:t>
            </a:r>
            <a:endParaRPr sz="1400" dirty="0">
              <a:latin typeface="Aktifo-A-Light"/>
              <a:cs typeface="Aktifo-A-Light"/>
            </a:endParaRPr>
          </a:p>
          <a:p>
            <a:pPr marL="12700" marR="113664">
              <a:lnSpc>
                <a:spcPct val="113100"/>
              </a:lnSpc>
              <a:spcBef>
                <a:spcPts val="1135"/>
              </a:spcBef>
            </a:pPr>
            <a:r>
              <a:rPr sz="1400" spc="-5" dirty="0">
                <a:solidFill>
                  <a:srgbClr val="56575A"/>
                </a:solidFill>
                <a:latin typeface="Aktifo-A-Light"/>
                <a:cs typeface="Aktifo-A-Light"/>
              </a:rPr>
              <a:t>Portar</a:t>
            </a:r>
            <a:r>
              <a:rPr sz="1400" spc="5" dirty="0">
                <a:solidFill>
                  <a:srgbClr val="56575A"/>
                </a:solidFill>
                <a:latin typeface="Aktifo-A-Light"/>
                <a:cs typeface="Aktifo-A-Light"/>
              </a:rPr>
              <a:t> </a:t>
            </a:r>
            <a:r>
              <a:rPr sz="1400" spc="-5" dirty="0">
                <a:solidFill>
                  <a:srgbClr val="56575A"/>
                </a:solidFill>
                <a:latin typeface="Aktifo-A-Light"/>
                <a:cs typeface="Aktifo-A-Light"/>
              </a:rPr>
              <a:t>armas,</a:t>
            </a:r>
            <a:r>
              <a:rPr sz="1400" spc="-65" dirty="0">
                <a:solidFill>
                  <a:srgbClr val="56575A"/>
                </a:solidFill>
                <a:latin typeface="Aktifo-A-Light"/>
                <a:cs typeface="Aktifo-A-Light"/>
              </a:rPr>
              <a:t> </a:t>
            </a:r>
            <a:r>
              <a:rPr sz="1400" spc="-5" dirty="0">
                <a:solidFill>
                  <a:srgbClr val="56575A"/>
                </a:solidFill>
                <a:latin typeface="Aktifo-A-Light"/>
                <a:cs typeface="Aktifo-A-Light"/>
              </a:rPr>
              <a:t>de</a:t>
            </a:r>
            <a:r>
              <a:rPr sz="1400" spc="10" dirty="0">
                <a:solidFill>
                  <a:srgbClr val="56575A"/>
                </a:solidFill>
                <a:latin typeface="Aktifo-A-Light"/>
                <a:cs typeface="Aktifo-A-Light"/>
              </a:rPr>
              <a:t> </a:t>
            </a:r>
            <a:r>
              <a:rPr sz="1400" spc="-5" dirty="0">
                <a:solidFill>
                  <a:srgbClr val="56575A"/>
                </a:solidFill>
                <a:latin typeface="Aktifo-A-Light"/>
                <a:cs typeface="Aktifo-A-Light"/>
              </a:rPr>
              <a:t>qualquer</a:t>
            </a:r>
            <a:r>
              <a:rPr sz="1400" spc="10" dirty="0">
                <a:solidFill>
                  <a:srgbClr val="56575A"/>
                </a:solidFill>
                <a:latin typeface="Aktifo-A-Light"/>
                <a:cs typeface="Aktifo-A-Light"/>
              </a:rPr>
              <a:t> </a:t>
            </a:r>
            <a:r>
              <a:rPr sz="1400" dirty="0">
                <a:solidFill>
                  <a:srgbClr val="56575A"/>
                </a:solidFill>
                <a:latin typeface="Aktifo-A-Light"/>
                <a:cs typeface="Aktifo-A-Light"/>
              </a:rPr>
              <a:t>espécie</a:t>
            </a:r>
            <a:r>
              <a:rPr sz="1400" spc="5" dirty="0">
                <a:solidFill>
                  <a:srgbClr val="56575A"/>
                </a:solidFill>
                <a:latin typeface="Aktifo-A-Light"/>
                <a:cs typeface="Aktifo-A-Light"/>
              </a:rPr>
              <a:t> </a:t>
            </a:r>
            <a:r>
              <a:rPr sz="1400" dirty="0">
                <a:solidFill>
                  <a:srgbClr val="56575A"/>
                </a:solidFill>
                <a:latin typeface="Aktifo-A-Light"/>
                <a:cs typeface="Aktifo-A-Light"/>
              </a:rPr>
              <a:t>ou</a:t>
            </a:r>
            <a:r>
              <a:rPr sz="1400" spc="10" dirty="0">
                <a:solidFill>
                  <a:srgbClr val="56575A"/>
                </a:solidFill>
                <a:latin typeface="Aktifo-A-Light"/>
                <a:cs typeface="Aktifo-A-Light"/>
              </a:rPr>
              <a:t> </a:t>
            </a:r>
            <a:r>
              <a:rPr sz="1400" spc="-5" dirty="0">
                <a:solidFill>
                  <a:srgbClr val="56575A"/>
                </a:solidFill>
                <a:latin typeface="Aktifo-A-Light"/>
                <a:cs typeface="Aktifo-A-Light"/>
              </a:rPr>
              <a:t>natureza,</a:t>
            </a:r>
            <a:r>
              <a:rPr sz="1400" spc="-65" dirty="0">
                <a:solidFill>
                  <a:srgbClr val="56575A"/>
                </a:solidFill>
                <a:latin typeface="Aktifo-A-Light"/>
                <a:cs typeface="Aktifo-A-Light"/>
              </a:rPr>
              <a:t> </a:t>
            </a:r>
            <a:r>
              <a:rPr sz="1400" spc="-15" dirty="0">
                <a:solidFill>
                  <a:srgbClr val="56575A"/>
                </a:solidFill>
                <a:latin typeface="Aktifo-A-Light"/>
                <a:cs typeface="Aktifo-A-Light"/>
              </a:rPr>
              <a:t>salvo</a:t>
            </a:r>
            <a:r>
              <a:rPr sz="1400" spc="10" dirty="0">
                <a:solidFill>
                  <a:srgbClr val="56575A"/>
                </a:solidFill>
                <a:latin typeface="Aktifo-A-Light"/>
                <a:cs typeface="Aktifo-A-Light"/>
              </a:rPr>
              <a:t> </a:t>
            </a:r>
            <a:r>
              <a:rPr sz="1400" spc="-10" dirty="0">
                <a:solidFill>
                  <a:srgbClr val="56575A"/>
                </a:solidFill>
                <a:latin typeface="Aktifo-A-Light"/>
                <a:cs typeface="Aktifo-A-Light"/>
              </a:rPr>
              <a:t>responsáveis</a:t>
            </a:r>
            <a:r>
              <a:rPr sz="1400" spc="5" dirty="0">
                <a:solidFill>
                  <a:srgbClr val="56575A"/>
                </a:solidFill>
                <a:latin typeface="Aktifo-A-Light"/>
                <a:cs typeface="Aktifo-A-Light"/>
              </a:rPr>
              <a:t> </a:t>
            </a:r>
            <a:r>
              <a:rPr sz="1400" dirty="0">
                <a:solidFill>
                  <a:srgbClr val="56575A"/>
                </a:solidFill>
                <a:latin typeface="Aktifo-A-Light"/>
                <a:cs typeface="Aktifo-A-Light"/>
              </a:rPr>
              <a:t>pela</a:t>
            </a:r>
            <a:r>
              <a:rPr sz="1400" spc="10" dirty="0">
                <a:solidFill>
                  <a:srgbClr val="56575A"/>
                </a:solidFill>
                <a:latin typeface="Aktifo-A-Light"/>
                <a:cs typeface="Aktifo-A-Light"/>
              </a:rPr>
              <a:t> </a:t>
            </a:r>
            <a:r>
              <a:rPr sz="1400" spc="-5" dirty="0">
                <a:solidFill>
                  <a:srgbClr val="56575A"/>
                </a:solidFill>
                <a:latin typeface="Aktifo-A-Light"/>
                <a:cs typeface="Aktifo-A-Light"/>
              </a:rPr>
              <a:t>segurança</a:t>
            </a:r>
            <a:r>
              <a:rPr sz="1400" spc="5" dirty="0">
                <a:solidFill>
                  <a:srgbClr val="56575A"/>
                </a:solidFill>
                <a:latin typeface="Aktifo-A-Light"/>
                <a:cs typeface="Aktifo-A-Light"/>
              </a:rPr>
              <a:t> </a:t>
            </a:r>
            <a:r>
              <a:rPr sz="1400" spc="-5" dirty="0">
                <a:solidFill>
                  <a:srgbClr val="56575A"/>
                </a:solidFill>
                <a:latin typeface="Aktifo-A-Light"/>
                <a:cs typeface="Aktifo-A-Light"/>
              </a:rPr>
              <a:t>dos</a:t>
            </a:r>
            <a:r>
              <a:rPr sz="1400" spc="10" dirty="0">
                <a:solidFill>
                  <a:srgbClr val="56575A"/>
                </a:solidFill>
                <a:latin typeface="Aktifo-A-Light"/>
                <a:cs typeface="Aktifo-A-Light"/>
              </a:rPr>
              <a:t> </a:t>
            </a:r>
            <a:r>
              <a:rPr sz="1400" spc="-5" dirty="0">
                <a:solidFill>
                  <a:srgbClr val="56575A"/>
                </a:solidFill>
                <a:latin typeface="Aktifo-A-Light"/>
                <a:cs typeface="Aktifo-A-Light"/>
              </a:rPr>
              <a:t>demais </a:t>
            </a:r>
            <a:r>
              <a:rPr sz="1400" spc="-315" dirty="0">
                <a:solidFill>
                  <a:srgbClr val="56575A"/>
                </a:solidFill>
                <a:latin typeface="Aktifo-A-Light"/>
                <a:cs typeface="Aktifo-A-Light"/>
              </a:rPr>
              <a:t> </a:t>
            </a:r>
            <a:r>
              <a:rPr sz="1400" spc="-5" dirty="0">
                <a:solidFill>
                  <a:srgbClr val="56575A"/>
                </a:solidFill>
                <a:latin typeface="Aktifo-A-Light"/>
                <a:cs typeface="Aktifo-A-Light"/>
              </a:rPr>
              <a:t>colaboradores</a:t>
            </a:r>
            <a:r>
              <a:rPr sz="1400" dirty="0">
                <a:solidFill>
                  <a:srgbClr val="56575A"/>
                </a:solidFill>
                <a:latin typeface="Aktifo-A-Light"/>
                <a:cs typeface="Aktifo-A-Light"/>
              </a:rPr>
              <a:t> e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10" dirty="0">
                <a:solidFill>
                  <a:srgbClr val="56575A"/>
                </a:solidFill>
                <a:latin typeface="Aktifo-A-Light"/>
                <a:cs typeface="Aktifo-A-Light"/>
              </a:rPr>
              <a:t>patrimônio</a:t>
            </a:r>
            <a:r>
              <a:rPr sz="1400" dirty="0">
                <a:solidFill>
                  <a:srgbClr val="56575A"/>
                </a:solidFill>
                <a:latin typeface="Aktifo-A-Light"/>
                <a:cs typeface="Aktifo-A-Light"/>
              </a:rPr>
              <a:t> da </a:t>
            </a:r>
            <a:r>
              <a:rPr sz="1400" spc="-10" dirty="0">
                <a:solidFill>
                  <a:srgbClr val="56575A"/>
                </a:solidFill>
                <a:latin typeface="Aktifo-A-Light"/>
                <a:cs typeface="Aktifo-A-Light"/>
              </a:rPr>
              <a:t>Empresa;</a:t>
            </a:r>
            <a:endParaRPr sz="1400" dirty="0">
              <a:latin typeface="Aktifo-A-Light"/>
              <a:cs typeface="Aktifo-A-Light"/>
            </a:endParaRPr>
          </a:p>
          <a:p>
            <a:pPr marL="12700">
              <a:lnSpc>
                <a:spcPct val="100000"/>
              </a:lnSpc>
              <a:spcBef>
                <a:spcPts val="1355"/>
              </a:spcBef>
            </a:pPr>
            <a:r>
              <a:rPr sz="1400" spc="-5" dirty="0">
                <a:solidFill>
                  <a:srgbClr val="56575A"/>
                </a:solidFill>
                <a:latin typeface="Aktifo-A-Light"/>
                <a:cs typeface="Aktifo-A-Light"/>
              </a:rPr>
              <a:t>Utilizar</a:t>
            </a:r>
            <a:r>
              <a:rPr sz="1400" dirty="0">
                <a:solidFill>
                  <a:srgbClr val="56575A"/>
                </a:solidFill>
                <a:latin typeface="Aktifo-A-Light"/>
                <a:cs typeface="Aktifo-A-Light"/>
              </a:rPr>
              <a:t> o</a:t>
            </a:r>
            <a:r>
              <a:rPr sz="1400" spc="5" dirty="0">
                <a:solidFill>
                  <a:srgbClr val="56575A"/>
                </a:solidFill>
                <a:latin typeface="Aktifo-A-Light"/>
                <a:cs typeface="Aktifo-A-Light"/>
              </a:rPr>
              <a:t> </a:t>
            </a:r>
            <a:r>
              <a:rPr sz="1400" dirty="0">
                <a:solidFill>
                  <a:srgbClr val="56575A"/>
                </a:solidFill>
                <a:latin typeface="Aktifo-A-Light"/>
                <a:cs typeface="Aktifo-A-Light"/>
              </a:rPr>
              <a:t>e-mail</a:t>
            </a:r>
            <a:r>
              <a:rPr sz="1400" spc="5" dirty="0">
                <a:solidFill>
                  <a:srgbClr val="56575A"/>
                </a:solidFill>
                <a:latin typeface="Aktifo-A-Light"/>
                <a:cs typeface="Aktifo-A-Light"/>
              </a:rPr>
              <a:t> </a:t>
            </a:r>
            <a:r>
              <a:rPr sz="1400" spc="-10" dirty="0">
                <a:solidFill>
                  <a:srgbClr val="56575A"/>
                </a:solidFill>
                <a:latin typeface="Aktifo-A-Light"/>
                <a:cs typeface="Aktifo-A-Light"/>
              </a:rPr>
              <a:t>corporativo</a:t>
            </a:r>
            <a:r>
              <a:rPr sz="1400" spc="5" dirty="0">
                <a:solidFill>
                  <a:srgbClr val="56575A"/>
                </a:solidFill>
                <a:latin typeface="Aktifo-A-Light"/>
                <a:cs typeface="Aktifo-A-Light"/>
              </a:rPr>
              <a:t> </a:t>
            </a:r>
            <a:r>
              <a:rPr sz="1400" spc="-5" dirty="0">
                <a:solidFill>
                  <a:srgbClr val="56575A"/>
                </a:solidFill>
                <a:latin typeface="Aktifo-A-Light"/>
                <a:cs typeface="Aktifo-A-Light"/>
              </a:rPr>
              <a:t>para</a:t>
            </a:r>
            <a:r>
              <a:rPr sz="1400" spc="5" dirty="0">
                <a:solidFill>
                  <a:srgbClr val="56575A"/>
                </a:solidFill>
                <a:latin typeface="Aktifo-A-Light"/>
                <a:cs typeface="Aktifo-A-Light"/>
              </a:rPr>
              <a:t> </a:t>
            </a:r>
            <a:r>
              <a:rPr sz="1400" spc="-5" dirty="0">
                <a:solidFill>
                  <a:srgbClr val="56575A"/>
                </a:solidFill>
                <a:latin typeface="Aktifo-A-Light"/>
                <a:cs typeface="Aktifo-A-Light"/>
              </a:rPr>
              <a:t>mensagens</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spc="5" dirty="0">
                <a:solidFill>
                  <a:srgbClr val="56575A"/>
                </a:solidFill>
                <a:latin typeface="Aktifo-A-Light"/>
                <a:cs typeface="Aktifo-A-Light"/>
              </a:rPr>
              <a:t> </a:t>
            </a:r>
            <a:r>
              <a:rPr sz="1400" spc="-5" dirty="0">
                <a:solidFill>
                  <a:srgbClr val="56575A"/>
                </a:solidFill>
                <a:latin typeface="Aktifo-A-Light"/>
                <a:cs typeface="Aktifo-A-Light"/>
              </a:rPr>
              <a:t>não</a:t>
            </a:r>
            <a:r>
              <a:rPr sz="1400" dirty="0">
                <a:solidFill>
                  <a:srgbClr val="56575A"/>
                </a:solidFill>
                <a:latin typeface="Aktifo-A-Light"/>
                <a:cs typeface="Aktifo-A-Light"/>
              </a:rPr>
              <a:t> sejam</a:t>
            </a:r>
            <a:r>
              <a:rPr sz="1400" spc="5" dirty="0">
                <a:solidFill>
                  <a:srgbClr val="56575A"/>
                </a:solidFill>
                <a:latin typeface="Aktifo-A-Light"/>
                <a:cs typeface="Aktifo-A-Light"/>
              </a:rPr>
              <a:t> </a:t>
            </a:r>
            <a:r>
              <a:rPr sz="1400" spc="-10" dirty="0">
                <a:solidFill>
                  <a:srgbClr val="56575A"/>
                </a:solidFill>
                <a:latin typeface="Aktifo-A-Light"/>
                <a:cs typeface="Aktifo-A-Light"/>
              </a:rPr>
              <a:t>referentes</a:t>
            </a:r>
            <a:r>
              <a:rPr sz="1400" spc="5" dirty="0">
                <a:solidFill>
                  <a:srgbClr val="56575A"/>
                </a:solidFill>
                <a:latin typeface="Aktifo-A-Light"/>
                <a:cs typeface="Aktifo-A-Light"/>
              </a:rPr>
              <a:t> </a:t>
            </a:r>
            <a:r>
              <a:rPr sz="1400" dirty="0">
                <a:solidFill>
                  <a:srgbClr val="56575A"/>
                </a:solidFill>
                <a:latin typeface="Aktifo-A-Light"/>
                <a:cs typeface="Aktifo-A-Light"/>
              </a:rPr>
              <a:t>ao</a:t>
            </a:r>
            <a:r>
              <a:rPr sz="1400" spc="5" dirty="0">
                <a:solidFill>
                  <a:srgbClr val="56575A"/>
                </a:solidFill>
                <a:latin typeface="Aktifo-A-Light"/>
                <a:cs typeface="Aktifo-A-Light"/>
              </a:rPr>
              <a:t> </a:t>
            </a:r>
            <a:r>
              <a:rPr sz="1400" dirty="0">
                <a:solidFill>
                  <a:srgbClr val="56575A"/>
                </a:solidFill>
                <a:latin typeface="Aktifo-A-Light"/>
                <a:cs typeface="Aktifo-A-Light"/>
              </a:rPr>
              <a:t>nosso</a:t>
            </a:r>
            <a:r>
              <a:rPr sz="1400" spc="5" dirty="0">
                <a:solidFill>
                  <a:srgbClr val="56575A"/>
                </a:solidFill>
                <a:latin typeface="Aktifo-A-Light"/>
                <a:cs typeface="Aktifo-A-Light"/>
              </a:rPr>
              <a:t> </a:t>
            </a:r>
            <a:r>
              <a:rPr sz="1400" spc="-5" dirty="0">
                <a:solidFill>
                  <a:srgbClr val="56575A"/>
                </a:solidFill>
                <a:latin typeface="Aktifo-A-Light"/>
                <a:cs typeface="Aktifo-A-Light"/>
              </a:rPr>
              <a:t>negócio;</a:t>
            </a:r>
            <a:endParaRPr sz="1400" dirty="0">
              <a:latin typeface="Aktifo-A-Light"/>
              <a:cs typeface="Aktifo-A-Light"/>
            </a:endParaRPr>
          </a:p>
          <a:p>
            <a:pPr marL="12700" marR="499109">
              <a:lnSpc>
                <a:spcPct val="113100"/>
              </a:lnSpc>
              <a:spcBef>
                <a:spcPts val="1130"/>
              </a:spcBef>
            </a:pPr>
            <a:r>
              <a:rPr sz="1400" dirty="0">
                <a:solidFill>
                  <a:srgbClr val="56575A"/>
                </a:solidFill>
                <a:latin typeface="Aktifo-A-Light"/>
                <a:cs typeface="Aktifo-A-Light"/>
              </a:rPr>
              <a:t>Compartilhar</a:t>
            </a:r>
            <a:r>
              <a:rPr sz="1400" spc="5" dirty="0">
                <a:solidFill>
                  <a:srgbClr val="56575A"/>
                </a:solidFill>
                <a:latin typeface="Aktifo-A-Light"/>
                <a:cs typeface="Aktifo-A-Light"/>
              </a:rPr>
              <a:t> </a:t>
            </a:r>
            <a:r>
              <a:rPr sz="1400" spc="-5" dirty="0">
                <a:solidFill>
                  <a:srgbClr val="56575A"/>
                </a:solidFill>
                <a:latin typeface="Aktifo-A-Light"/>
                <a:cs typeface="Aktifo-A-Light"/>
              </a:rPr>
              <a:t>informações</a:t>
            </a:r>
            <a:r>
              <a:rPr sz="1400" spc="5" dirty="0">
                <a:solidFill>
                  <a:srgbClr val="56575A"/>
                </a:solidFill>
                <a:latin typeface="Aktifo-A-Light"/>
                <a:cs typeface="Aktifo-A-Light"/>
              </a:rPr>
              <a:t> </a:t>
            </a:r>
            <a:r>
              <a:rPr sz="1400" dirty="0">
                <a:solidFill>
                  <a:srgbClr val="56575A"/>
                </a:solidFill>
                <a:latin typeface="Aktifo-A-Light"/>
                <a:cs typeface="Aktifo-A-Light"/>
              </a:rPr>
              <a:t>ou</a:t>
            </a:r>
            <a:r>
              <a:rPr sz="1400" spc="10" dirty="0">
                <a:solidFill>
                  <a:srgbClr val="56575A"/>
                </a:solidFill>
                <a:latin typeface="Aktifo-A-Light"/>
                <a:cs typeface="Aktifo-A-Light"/>
              </a:rPr>
              <a:t> </a:t>
            </a:r>
            <a:r>
              <a:rPr sz="1400" spc="-5" dirty="0">
                <a:solidFill>
                  <a:srgbClr val="56575A"/>
                </a:solidFill>
                <a:latin typeface="Aktifo-A-Light"/>
                <a:cs typeface="Aktifo-A-Light"/>
              </a:rPr>
              <a:t>dados</a:t>
            </a:r>
            <a:r>
              <a:rPr sz="1400" spc="5" dirty="0">
                <a:solidFill>
                  <a:srgbClr val="56575A"/>
                </a:solidFill>
                <a:latin typeface="Aktifo-A-Light"/>
                <a:cs typeface="Aktifo-A-Light"/>
              </a:rPr>
              <a:t> </a:t>
            </a:r>
            <a:r>
              <a:rPr sz="1400" dirty="0">
                <a:solidFill>
                  <a:srgbClr val="56575A"/>
                </a:solidFill>
                <a:latin typeface="Aktifo-A-Light"/>
                <a:cs typeface="Aktifo-A-Light"/>
              </a:rPr>
              <a:t>pessoais</a:t>
            </a:r>
            <a:r>
              <a:rPr sz="1400" spc="1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10" dirty="0">
                <a:solidFill>
                  <a:srgbClr val="56575A"/>
                </a:solidFill>
                <a:latin typeface="Aktifo-A-Light"/>
                <a:cs typeface="Aktifo-A-Light"/>
              </a:rPr>
              <a:t>clientes,</a:t>
            </a:r>
            <a:r>
              <a:rPr sz="1400" spc="-60" dirty="0">
                <a:solidFill>
                  <a:srgbClr val="56575A"/>
                </a:solidFill>
                <a:latin typeface="Aktifo-A-Light"/>
                <a:cs typeface="Aktifo-A-Light"/>
              </a:rPr>
              <a:t> </a:t>
            </a:r>
            <a:r>
              <a:rPr sz="1400" spc="-5" dirty="0">
                <a:solidFill>
                  <a:srgbClr val="56575A"/>
                </a:solidFill>
                <a:latin typeface="Aktifo-A-Light"/>
                <a:cs typeface="Aktifo-A-Light"/>
              </a:rPr>
              <a:t>colaboradores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spc="-5" dirty="0">
                <a:solidFill>
                  <a:srgbClr val="56575A"/>
                </a:solidFill>
                <a:latin typeface="Aktifo-A-Light"/>
                <a:cs typeface="Aktifo-A-Light"/>
              </a:rPr>
              <a:t>parceiros</a:t>
            </a:r>
            <a:r>
              <a:rPr sz="1400" spc="5" dirty="0">
                <a:solidFill>
                  <a:srgbClr val="56575A"/>
                </a:solidFill>
                <a:latin typeface="Aktifo-A-Light"/>
                <a:cs typeface="Aktifo-A-Light"/>
              </a:rPr>
              <a:t> </a:t>
            </a:r>
            <a:r>
              <a:rPr sz="1400" dirty="0">
                <a:solidFill>
                  <a:srgbClr val="56575A"/>
                </a:solidFill>
                <a:latin typeface="Aktifo-A-Light"/>
                <a:cs typeface="Aktifo-A-Light"/>
              </a:rPr>
              <a:t>com </a:t>
            </a:r>
            <a:r>
              <a:rPr sz="1400" spc="-315" dirty="0">
                <a:solidFill>
                  <a:srgbClr val="56575A"/>
                </a:solidFill>
                <a:latin typeface="Aktifo-A-Light"/>
                <a:cs typeface="Aktifo-A-Light"/>
              </a:rPr>
              <a:t> </a:t>
            </a:r>
            <a:r>
              <a:rPr sz="1400" spc="-5" dirty="0">
                <a:solidFill>
                  <a:srgbClr val="56575A"/>
                </a:solidFill>
                <a:latin typeface="Aktifo-A-Light"/>
                <a:cs typeface="Aktifo-A-Light"/>
              </a:rPr>
              <a:t>terceiros</a:t>
            </a:r>
            <a:r>
              <a:rPr sz="1400" dirty="0">
                <a:solidFill>
                  <a:srgbClr val="56575A"/>
                </a:solidFill>
                <a:latin typeface="Aktifo-A-Light"/>
                <a:cs typeface="Aktifo-A-Light"/>
              </a:rPr>
              <a:t> sem a </a:t>
            </a:r>
            <a:r>
              <a:rPr sz="1400" spc="-10" dirty="0">
                <a:solidFill>
                  <a:srgbClr val="56575A"/>
                </a:solidFill>
                <a:latin typeface="Aktifo-A-Light"/>
                <a:cs typeface="Aktifo-A-Light"/>
              </a:rPr>
              <a:t>devida</a:t>
            </a:r>
            <a:r>
              <a:rPr sz="1400" dirty="0">
                <a:solidFill>
                  <a:srgbClr val="56575A"/>
                </a:solidFill>
                <a:latin typeface="Aktifo-A-Light"/>
                <a:cs typeface="Aktifo-A-Light"/>
              </a:rPr>
              <a:t> </a:t>
            </a:r>
            <a:r>
              <a:rPr sz="1400" spc="-10" dirty="0">
                <a:solidFill>
                  <a:srgbClr val="56575A"/>
                </a:solidFill>
                <a:latin typeface="Aktifo-A-Light"/>
                <a:cs typeface="Aktifo-A-Light"/>
              </a:rPr>
              <a:t>autorização,</a:t>
            </a:r>
            <a:r>
              <a:rPr sz="1400" spc="-70" dirty="0">
                <a:solidFill>
                  <a:srgbClr val="56575A"/>
                </a:solidFill>
                <a:latin typeface="Aktifo-A-Light"/>
                <a:cs typeface="Aktifo-A-Light"/>
              </a:rPr>
              <a:t> </a:t>
            </a:r>
            <a:r>
              <a:rPr sz="1400" dirty="0">
                <a:solidFill>
                  <a:srgbClr val="56575A"/>
                </a:solidFill>
                <a:latin typeface="Aktifo-A-Light"/>
                <a:cs typeface="Aktifo-A-Light"/>
              </a:rPr>
              <a:t>sejam </a:t>
            </a:r>
            <a:r>
              <a:rPr sz="1400" spc="-5" dirty="0">
                <a:solidFill>
                  <a:srgbClr val="56575A"/>
                </a:solidFill>
                <a:latin typeface="Aktifo-A-Light"/>
                <a:cs typeface="Aktifo-A-Light"/>
              </a:rPr>
              <a:t>parceiros</a:t>
            </a:r>
            <a:r>
              <a:rPr sz="1400" dirty="0">
                <a:solidFill>
                  <a:srgbClr val="56575A"/>
                </a:solidFill>
                <a:latin typeface="Aktifo-A-Light"/>
                <a:cs typeface="Aktifo-A-Light"/>
              </a:rPr>
              <a:t> ou </a:t>
            </a:r>
            <a:r>
              <a:rPr sz="1400" spc="-5" dirty="0">
                <a:solidFill>
                  <a:srgbClr val="56575A"/>
                </a:solidFill>
                <a:latin typeface="Aktifo-A-Light"/>
                <a:cs typeface="Aktifo-A-Light"/>
              </a:rPr>
              <a:t>concorrentes;</a:t>
            </a:r>
            <a:endParaRPr sz="1400" dirty="0">
              <a:latin typeface="Aktifo-A-Light"/>
              <a:cs typeface="Aktifo-A-Light"/>
            </a:endParaRPr>
          </a:p>
          <a:p>
            <a:pPr marL="12700" marR="5080">
              <a:lnSpc>
                <a:spcPct val="113100"/>
              </a:lnSpc>
              <a:spcBef>
                <a:spcPts val="1135"/>
              </a:spcBef>
            </a:pPr>
            <a:r>
              <a:rPr sz="1400" spc="-5" dirty="0">
                <a:solidFill>
                  <a:srgbClr val="56575A"/>
                </a:solidFill>
                <a:latin typeface="Aktifo-A-Light"/>
                <a:cs typeface="Aktifo-A-Light"/>
              </a:rPr>
              <a:t>Realizar </a:t>
            </a:r>
            <a:r>
              <a:rPr sz="1400" spc="-10" dirty="0">
                <a:solidFill>
                  <a:srgbClr val="56575A"/>
                </a:solidFill>
                <a:latin typeface="Aktifo-A-Light"/>
                <a:cs typeface="Aktifo-A-Light"/>
              </a:rPr>
              <a:t>manifestação </a:t>
            </a:r>
            <a:r>
              <a:rPr sz="1400" dirty="0">
                <a:solidFill>
                  <a:srgbClr val="56575A"/>
                </a:solidFill>
                <a:latin typeface="Aktifo-A-Light"/>
                <a:cs typeface="Aktifo-A-Light"/>
              </a:rPr>
              <a:t>ideológica, campanha política, sindical ou </a:t>
            </a:r>
            <a:r>
              <a:rPr sz="1400" spc="-5" dirty="0">
                <a:solidFill>
                  <a:srgbClr val="56575A"/>
                </a:solidFill>
                <a:latin typeface="Aktifo-A-Light"/>
                <a:cs typeface="Aktifo-A-Light"/>
              </a:rPr>
              <a:t>religiosa </a:t>
            </a:r>
            <a:r>
              <a:rPr sz="1400" dirty="0">
                <a:solidFill>
                  <a:srgbClr val="56575A"/>
                </a:solidFill>
                <a:latin typeface="Aktifo-A-Light"/>
                <a:cs typeface="Aktifo-A-Light"/>
              </a:rPr>
              <a:t>nas </a:t>
            </a:r>
            <a:r>
              <a:rPr sz="1400" spc="-5" dirty="0">
                <a:solidFill>
                  <a:srgbClr val="56575A"/>
                </a:solidFill>
                <a:latin typeface="Aktifo-A-Light"/>
                <a:cs typeface="Aktifo-A-Light"/>
              </a:rPr>
              <a:t>dependências </a:t>
            </a:r>
            <a:r>
              <a:rPr sz="1400" dirty="0">
                <a:solidFill>
                  <a:srgbClr val="56575A"/>
                </a:solidFill>
                <a:latin typeface="Aktifo-A-Light"/>
                <a:cs typeface="Aktifo-A-Light"/>
              </a:rPr>
              <a:t>da </a:t>
            </a:r>
            <a:r>
              <a:rPr sz="1400" spc="-320" dirty="0">
                <a:solidFill>
                  <a:srgbClr val="56575A"/>
                </a:solidFill>
                <a:latin typeface="Aktifo-A-Light"/>
                <a:cs typeface="Aktifo-A-Light"/>
              </a:rPr>
              <a:t> </a:t>
            </a:r>
            <a:r>
              <a:rPr sz="1400" spc="-5" dirty="0">
                <a:solidFill>
                  <a:srgbClr val="56575A"/>
                </a:solidFill>
                <a:latin typeface="Aktifo-A-Light"/>
                <a:cs typeface="Aktifo-A-Light"/>
              </a:rPr>
              <a:t>empresa,</a:t>
            </a:r>
            <a:r>
              <a:rPr sz="1400" spc="-70" dirty="0">
                <a:solidFill>
                  <a:srgbClr val="56575A"/>
                </a:solidFill>
                <a:latin typeface="Aktifo-A-Light"/>
                <a:cs typeface="Aktifo-A-Light"/>
              </a:rPr>
              <a:t> </a:t>
            </a:r>
            <a:r>
              <a:rPr sz="1400" dirty="0">
                <a:solidFill>
                  <a:srgbClr val="56575A"/>
                </a:solidFill>
                <a:latin typeface="Aktifo-A-Light"/>
                <a:cs typeface="Aktifo-A-Light"/>
              </a:rPr>
              <a:t>assim como a </a:t>
            </a:r>
            <a:r>
              <a:rPr sz="1400" spc="-5" dirty="0">
                <a:solidFill>
                  <a:srgbClr val="56575A"/>
                </a:solidFill>
                <a:latin typeface="Aktifo-A-Light"/>
                <a:cs typeface="Aktifo-A-Light"/>
              </a:rPr>
              <a:t>utilização</a:t>
            </a:r>
            <a:r>
              <a:rPr sz="1400" dirty="0">
                <a:solidFill>
                  <a:srgbClr val="56575A"/>
                </a:solidFill>
                <a:latin typeface="Aktifo-A-Light"/>
                <a:cs typeface="Aktifo-A-Light"/>
              </a:rPr>
              <a:t> </a:t>
            </a:r>
            <a:r>
              <a:rPr sz="1400" spc="-5" dirty="0">
                <a:solidFill>
                  <a:srgbClr val="56575A"/>
                </a:solidFill>
                <a:latin typeface="Aktifo-A-Light"/>
                <a:cs typeface="Aktifo-A-Light"/>
              </a:rPr>
              <a:t>dos</a:t>
            </a:r>
            <a:r>
              <a:rPr sz="1400" spc="5" dirty="0">
                <a:solidFill>
                  <a:srgbClr val="56575A"/>
                </a:solidFill>
                <a:latin typeface="Aktifo-A-Light"/>
                <a:cs typeface="Aktifo-A-Light"/>
              </a:rPr>
              <a:t> </a:t>
            </a:r>
            <a:r>
              <a:rPr sz="1400" spc="-15" dirty="0">
                <a:solidFill>
                  <a:srgbClr val="56575A"/>
                </a:solidFill>
                <a:latin typeface="Aktifo-A-Light"/>
                <a:cs typeface="Aktifo-A-Light"/>
              </a:rPr>
              <a:t>ativos</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Grupo</a:t>
            </a:r>
            <a:r>
              <a:rPr lang="pt-BR" sz="1400" spc="-5" dirty="0">
                <a:solidFill>
                  <a:srgbClr val="56575A"/>
                </a:solidFill>
                <a:latin typeface="Aktifo-A-Light"/>
                <a:cs typeface="Aktifo-A-Light"/>
              </a:rPr>
              <a:t> Bild</a:t>
            </a:r>
            <a:r>
              <a:rPr sz="1400" dirty="0">
                <a:solidFill>
                  <a:srgbClr val="56575A"/>
                </a:solidFill>
                <a:latin typeface="Aktifo-A-Light"/>
                <a:cs typeface="Aktifo-A-Light"/>
              </a:rPr>
              <a:t> </a:t>
            </a:r>
            <a:r>
              <a:rPr sz="1400" spc="-5" dirty="0">
                <a:solidFill>
                  <a:srgbClr val="56575A"/>
                </a:solidFill>
                <a:latin typeface="Aktifo-A-Light"/>
                <a:cs typeface="Aktifo-A-Light"/>
              </a:rPr>
              <a:t>para</a:t>
            </a:r>
            <a:r>
              <a:rPr sz="1400" dirty="0">
                <a:solidFill>
                  <a:srgbClr val="56575A"/>
                </a:solidFill>
                <a:latin typeface="Aktifo-A-Light"/>
                <a:cs typeface="Aktifo-A-Light"/>
              </a:rPr>
              <a:t> </a:t>
            </a:r>
            <a:r>
              <a:rPr sz="1400" spc="-10" dirty="0">
                <a:solidFill>
                  <a:srgbClr val="56575A"/>
                </a:solidFill>
                <a:latin typeface="Aktifo-A-Light"/>
                <a:cs typeface="Aktifo-A-Light"/>
              </a:rPr>
              <a:t>tais</a:t>
            </a:r>
            <a:r>
              <a:rPr sz="1400" spc="5" dirty="0">
                <a:solidFill>
                  <a:srgbClr val="56575A"/>
                </a:solidFill>
                <a:latin typeface="Aktifo-A-Light"/>
                <a:cs typeface="Aktifo-A-Light"/>
              </a:rPr>
              <a:t> </a:t>
            </a:r>
            <a:r>
              <a:rPr sz="1400" spc="-5" dirty="0">
                <a:solidFill>
                  <a:srgbClr val="56575A"/>
                </a:solidFill>
                <a:latin typeface="Aktifo-A-Light"/>
                <a:cs typeface="Aktifo-A-Light"/>
              </a:rPr>
              <a:t>fins;</a:t>
            </a:r>
            <a:endParaRPr sz="1400" dirty="0">
              <a:latin typeface="Aktifo-A-Light"/>
              <a:cs typeface="Aktifo-A-Light"/>
            </a:endParaRPr>
          </a:p>
          <a:p>
            <a:pPr marL="12700" marR="100965">
              <a:lnSpc>
                <a:spcPct val="113100"/>
              </a:lnSpc>
              <a:spcBef>
                <a:spcPts val="1135"/>
              </a:spcBef>
            </a:pPr>
            <a:r>
              <a:rPr sz="1400" spc="-10" dirty="0">
                <a:solidFill>
                  <a:srgbClr val="56575A"/>
                </a:solidFill>
                <a:latin typeface="Aktifo-A-Light"/>
                <a:cs typeface="Aktifo-A-Light"/>
              </a:rPr>
              <a:t>Manter </a:t>
            </a:r>
            <a:r>
              <a:rPr sz="1400" spc="-5" dirty="0">
                <a:solidFill>
                  <a:srgbClr val="56575A"/>
                </a:solidFill>
                <a:latin typeface="Aktifo-A-Light"/>
                <a:cs typeface="Aktifo-A-Light"/>
              </a:rPr>
              <a:t>relacionamento </a:t>
            </a:r>
            <a:r>
              <a:rPr sz="1400" spc="-10" dirty="0">
                <a:solidFill>
                  <a:srgbClr val="56575A"/>
                </a:solidFill>
                <a:latin typeface="Aktifo-A-Light"/>
                <a:cs typeface="Aktifo-A-Light"/>
              </a:rPr>
              <a:t>afetivo </a:t>
            </a:r>
            <a:r>
              <a:rPr sz="1400" dirty="0">
                <a:solidFill>
                  <a:srgbClr val="56575A"/>
                </a:solidFill>
                <a:latin typeface="Aktifo-A-Light"/>
                <a:cs typeface="Aktifo-A-Light"/>
              </a:rPr>
              <a:t>ou </a:t>
            </a:r>
            <a:r>
              <a:rPr sz="1400" spc="-5" dirty="0">
                <a:solidFill>
                  <a:srgbClr val="56575A"/>
                </a:solidFill>
                <a:latin typeface="Aktifo-A-Light"/>
                <a:cs typeface="Aktifo-A-Light"/>
              </a:rPr>
              <a:t>possuir </a:t>
            </a:r>
            <a:r>
              <a:rPr sz="1400" spc="-10" dirty="0">
                <a:solidFill>
                  <a:srgbClr val="56575A"/>
                </a:solidFill>
                <a:latin typeface="Aktifo-A-Light"/>
                <a:cs typeface="Aktifo-A-Light"/>
              </a:rPr>
              <a:t>grau </a:t>
            </a:r>
            <a:r>
              <a:rPr sz="1400" spc="-5" dirty="0">
                <a:solidFill>
                  <a:srgbClr val="56575A"/>
                </a:solidFill>
                <a:latin typeface="Aktifo-A-Light"/>
                <a:cs typeface="Aktifo-A-Light"/>
              </a:rPr>
              <a:t>de </a:t>
            </a:r>
            <a:r>
              <a:rPr sz="1400" spc="-10" dirty="0">
                <a:solidFill>
                  <a:srgbClr val="56575A"/>
                </a:solidFill>
                <a:latin typeface="Aktifo-A-Light"/>
                <a:cs typeface="Aktifo-A-Light"/>
              </a:rPr>
              <a:t>parentesco, </a:t>
            </a:r>
            <a:r>
              <a:rPr sz="1400" dirty="0">
                <a:solidFill>
                  <a:srgbClr val="56575A"/>
                </a:solidFill>
                <a:latin typeface="Aktifo-A-Light"/>
                <a:cs typeface="Aktifo-A-Light"/>
              </a:rPr>
              <a:t>com pessoa </a:t>
            </a:r>
            <a:r>
              <a:rPr sz="1400" spc="-5" dirty="0">
                <a:solidFill>
                  <a:srgbClr val="56575A"/>
                </a:solidFill>
                <a:latin typeface="Aktifo-A-Light"/>
                <a:cs typeface="Aktifo-A-Light"/>
              </a:rPr>
              <a:t>que tenha </a:t>
            </a:r>
            <a:r>
              <a:rPr sz="1400" dirty="0">
                <a:solidFill>
                  <a:srgbClr val="56575A"/>
                </a:solidFill>
                <a:latin typeface="Aktifo-A-Light"/>
                <a:cs typeface="Aktifo-A-Light"/>
              </a:rPr>
              <a:t> </a:t>
            </a:r>
            <a:r>
              <a:rPr sz="1400" spc="-5" dirty="0">
                <a:solidFill>
                  <a:srgbClr val="56575A"/>
                </a:solidFill>
                <a:latin typeface="Aktifo-A-Light"/>
                <a:cs typeface="Aktifo-A-Light"/>
              </a:rPr>
              <a:t>subordinação</a:t>
            </a:r>
            <a:r>
              <a:rPr sz="1400" dirty="0">
                <a:solidFill>
                  <a:srgbClr val="56575A"/>
                </a:solidFill>
                <a:latin typeface="Aktifo-A-Light"/>
                <a:cs typeface="Aktifo-A-Light"/>
              </a:rPr>
              <a:t> </a:t>
            </a:r>
            <a:r>
              <a:rPr sz="1400" spc="-10" dirty="0">
                <a:solidFill>
                  <a:srgbClr val="56575A"/>
                </a:solidFill>
                <a:latin typeface="Aktifo-A-Light"/>
                <a:cs typeface="Aktifo-A-Light"/>
              </a:rPr>
              <a:t>direta</a:t>
            </a:r>
            <a:r>
              <a:rPr sz="1400" dirty="0">
                <a:solidFill>
                  <a:srgbClr val="56575A"/>
                </a:solidFill>
                <a:latin typeface="Aktifo-A-Light"/>
                <a:cs typeface="Aktifo-A-Light"/>
              </a:rPr>
              <a:t> </a:t>
            </a:r>
            <a:r>
              <a:rPr sz="1400" spc="-25" dirty="0">
                <a:solidFill>
                  <a:srgbClr val="56575A"/>
                </a:solidFill>
                <a:latin typeface="Aktifo-A-Light"/>
                <a:cs typeface="Aktifo-A-Light"/>
              </a:rPr>
              <a:t>e/ou</a:t>
            </a:r>
            <a:r>
              <a:rPr sz="1400"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pertença à mesma </a:t>
            </a:r>
            <a:r>
              <a:rPr sz="1400" spc="-5" dirty="0">
                <a:solidFill>
                  <a:srgbClr val="56575A"/>
                </a:solidFill>
                <a:latin typeface="Aktifo-A-Light"/>
                <a:cs typeface="Aktifo-A-Light"/>
              </a:rPr>
              <a:t>área</a:t>
            </a:r>
            <a:r>
              <a:rPr sz="1400" spc="5" dirty="0">
                <a:solidFill>
                  <a:srgbClr val="56575A"/>
                </a:solidFill>
                <a:latin typeface="Aktifo-A-Light"/>
                <a:cs typeface="Aktifo-A-Light"/>
              </a:rPr>
              <a:t> </a:t>
            </a:r>
            <a:r>
              <a:rPr sz="1400" dirty="0">
                <a:solidFill>
                  <a:srgbClr val="56575A"/>
                </a:solidFill>
                <a:latin typeface="Aktifo-A-Light"/>
                <a:cs typeface="Aktifo-A-Light"/>
              </a:rPr>
              <a:t>ou </a:t>
            </a:r>
            <a:r>
              <a:rPr sz="1400" spc="-5" dirty="0">
                <a:solidFill>
                  <a:srgbClr val="56575A"/>
                </a:solidFill>
                <a:latin typeface="Aktifo-A-Light"/>
                <a:cs typeface="Aktifo-A-Light"/>
              </a:rPr>
              <a:t>possa</a:t>
            </a:r>
            <a:r>
              <a:rPr sz="1400" dirty="0">
                <a:solidFill>
                  <a:srgbClr val="56575A"/>
                </a:solidFill>
                <a:latin typeface="Aktifo-A-Light"/>
                <a:cs typeface="Aktifo-A-Light"/>
              </a:rPr>
              <a:t> </a:t>
            </a:r>
            <a:r>
              <a:rPr sz="1400" spc="-5" dirty="0">
                <a:solidFill>
                  <a:srgbClr val="56575A"/>
                </a:solidFill>
                <a:latin typeface="Aktifo-A-Light"/>
                <a:cs typeface="Aktifo-A-Light"/>
              </a:rPr>
              <a:t>gerar</a:t>
            </a:r>
            <a:r>
              <a:rPr sz="1400" dirty="0">
                <a:solidFill>
                  <a:srgbClr val="56575A"/>
                </a:solidFill>
                <a:latin typeface="Aktifo-A-Light"/>
                <a:cs typeface="Aktifo-A-Light"/>
              </a:rPr>
              <a:t> </a:t>
            </a:r>
            <a:r>
              <a:rPr sz="1400" spc="-15" dirty="0">
                <a:solidFill>
                  <a:srgbClr val="56575A"/>
                </a:solidFill>
                <a:latin typeface="Aktifo-A-Light"/>
                <a:cs typeface="Aktifo-A-Light"/>
              </a:rPr>
              <a:t>conflito</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interesses</a:t>
            </a:r>
            <a:r>
              <a:rPr sz="1400" dirty="0">
                <a:solidFill>
                  <a:srgbClr val="56575A"/>
                </a:solidFill>
                <a:latin typeface="Aktifo-A-Light"/>
                <a:cs typeface="Aktifo-A-Light"/>
              </a:rPr>
              <a:t> no </a:t>
            </a:r>
            <a:r>
              <a:rPr sz="1400" spc="-315" dirty="0">
                <a:solidFill>
                  <a:srgbClr val="56575A"/>
                </a:solidFill>
                <a:latin typeface="Aktifo-A-Light"/>
                <a:cs typeface="Aktifo-A-Light"/>
              </a:rPr>
              <a:t> </a:t>
            </a:r>
            <a:r>
              <a:rPr sz="1400" spc="-10" dirty="0">
                <a:solidFill>
                  <a:srgbClr val="56575A"/>
                </a:solidFill>
                <a:latin typeface="Aktifo-A-Light"/>
                <a:cs typeface="Aktifo-A-Light"/>
              </a:rPr>
              <a:t>ambiente</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10" dirty="0">
                <a:solidFill>
                  <a:srgbClr val="56575A"/>
                </a:solidFill>
                <a:latin typeface="Aktifo-A-Light"/>
                <a:cs typeface="Aktifo-A-Light"/>
              </a:rPr>
              <a:t>trabalho,</a:t>
            </a:r>
            <a:r>
              <a:rPr sz="1400" spc="-65" dirty="0">
                <a:solidFill>
                  <a:srgbClr val="56575A"/>
                </a:solidFill>
                <a:latin typeface="Aktifo-A-Light"/>
                <a:cs typeface="Aktifo-A-Light"/>
              </a:rPr>
              <a:t> </a:t>
            </a:r>
            <a:r>
              <a:rPr sz="1400" dirty="0">
                <a:solidFill>
                  <a:srgbClr val="56575A"/>
                </a:solidFill>
                <a:latin typeface="Aktifo-A-Light"/>
                <a:cs typeface="Aktifo-A-Light"/>
              </a:rPr>
              <a:t>em caso</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dúvida</a:t>
            </a:r>
            <a:r>
              <a:rPr sz="1400" spc="5" dirty="0">
                <a:solidFill>
                  <a:srgbClr val="56575A"/>
                </a:solidFill>
                <a:latin typeface="Aktifo-A-Light"/>
                <a:cs typeface="Aktifo-A-Light"/>
              </a:rPr>
              <a:t> </a:t>
            </a:r>
            <a:r>
              <a:rPr sz="1400" spc="-5" dirty="0">
                <a:solidFill>
                  <a:srgbClr val="56575A"/>
                </a:solidFill>
                <a:latin typeface="Aktifo-A-Light"/>
                <a:cs typeface="Aktifo-A-Light"/>
              </a:rPr>
              <a:t>validar</a:t>
            </a:r>
            <a:r>
              <a:rPr sz="1400" dirty="0">
                <a:solidFill>
                  <a:srgbClr val="56575A"/>
                </a:solidFill>
                <a:latin typeface="Aktifo-A-Light"/>
                <a:cs typeface="Aktifo-A-Light"/>
              </a:rPr>
              <a:t> com</a:t>
            </a:r>
            <a:r>
              <a:rPr sz="1400" spc="5" dirty="0">
                <a:solidFill>
                  <a:srgbClr val="56575A"/>
                </a:solidFill>
                <a:latin typeface="Aktifo-A-Light"/>
                <a:cs typeface="Aktifo-A-Light"/>
              </a:rPr>
              <a:t> </a:t>
            </a:r>
            <a:r>
              <a:rPr sz="1400" dirty="0">
                <a:solidFill>
                  <a:srgbClr val="56575A"/>
                </a:solidFill>
                <a:latin typeface="Aktifo-A-Light"/>
                <a:cs typeface="Aktifo-A-Light"/>
              </a:rPr>
              <a:t>o canal</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ética,</a:t>
            </a:r>
            <a:r>
              <a:rPr sz="1400" spc="-70" dirty="0">
                <a:solidFill>
                  <a:srgbClr val="56575A"/>
                </a:solidFill>
                <a:latin typeface="Aktifo-A-Light"/>
                <a:cs typeface="Aktifo-A-Light"/>
              </a:rPr>
              <a:t> </a:t>
            </a:r>
            <a:r>
              <a:rPr sz="1400" spc="-15" dirty="0">
                <a:solidFill>
                  <a:srgbClr val="56575A"/>
                </a:solidFill>
                <a:latin typeface="Aktifo-A-Light"/>
                <a:cs typeface="Aktifo-A-Light"/>
              </a:rPr>
              <a:t>através</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e-mail.</a:t>
            </a:r>
            <a:endParaRPr sz="1400" dirty="0">
              <a:latin typeface="Aktifo-A-Light"/>
              <a:cs typeface="Aktifo-A-Light"/>
            </a:endParaRPr>
          </a:p>
        </p:txBody>
      </p:sp>
      <p:pic>
        <p:nvPicPr>
          <p:cNvPr id="3" name="object 3"/>
          <p:cNvPicPr/>
          <p:nvPr/>
        </p:nvPicPr>
        <p:blipFill>
          <a:blip r:embed="rId2" cstate="print"/>
          <a:stretch>
            <a:fillRect/>
          </a:stretch>
        </p:blipFill>
        <p:spPr>
          <a:xfrm>
            <a:off x="1188067" y="908625"/>
            <a:ext cx="220548" cy="220548"/>
          </a:xfrm>
          <a:prstGeom prst="rect">
            <a:avLst/>
          </a:prstGeom>
        </p:spPr>
      </p:pic>
      <p:pic>
        <p:nvPicPr>
          <p:cNvPr id="4" name="object 4"/>
          <p:cNvPicPr/>
          <p:nvPr/>
        </p:nvPicPr>
        <p:blipFill>
          <a:blip r:embed="rId3" cstate="print"/>
          <a:stretch>
            <a:fillRect/>
          </a:stretch>
        </p:blipFill>
        <p:spPr>
          <a:xfrm>
            <a:off x="1188067" y="1549924"/>
            <a:ext cx="220548" cy="220548"/>
          </a:xfrm>
          <a:prstGeom prst="rect">
            <a:avLst/>
          </a:prstGeom>
        </p:spPr>
      </p:pic>
      <p:pic>
        <p:nvPicPr>
          <p:cNvPr id="5" name="object 5"/>
          <p:cNvPicPr/>
          <p:nvPr/>
        </p:nvPicPr>
        <p:blipFill>
          <a:blip r:embed="rId3" cstate="print"/>
          <a:stretch>
            <a:fillRect/>
          </a:stretch>
        </p:blipFill>
        <p:spPr>
          <a:xfrm>
            <a:off x="1188067" y="3750409"/>
            <a:ext cx="220548" cy="220548"/>
          </a:xfrm>
          <a:prstGeom prst="rect">
            <a:avLst/>
          </a:prstGeom>
        </p:spPr>
      </p:pic>
      <p:pic>
        <p:nvPicPr>
          <p:cNvPr id="6" name="object 6"/>
          <p:cNvPicPr/>
          <p:nvPr/>
        </p:nvPicPr>
        <p:blipFill>
          <a:blip r:embed="rId4" cstate="print"/>
          <a:stretch>
            <a:fillRect/>
          </a:stretch>
        </p:blipFill>
        <p:spPr>
          <a:xfrm>
            <a:off x="1188067" y="4766409"/>
            <a:ext cx="220548" cy="220548"/>
          </a:xfrm>
          <a:prstGeom prst="rect">
            <a:avLst/>
          </a:prstGeom>
        </p:spPr>
      </p:pic>
      <p:pic>
        <p:nvPicPr>
          <p:cNvPr id="7" name="object 7"/>
          <p:cNvPicPr/>
          <p:nvPr/>
        </p:nvPicPr>
        <p:blipFill>
          <a:blip r:embed="rId4" cstate="print"/>
          <a:stretch>
            <a:fillRect/>
          </a:stretch>
        </p:blipFill>
        <p:spPr>
          <a:xfrm>
            <a:off x="1188067" y="6023709"/>
            <a:ext cx="220548" cy="220548"/>
          </a:xfrm>
          <a:prstGeom prst="rect">
            <a:avLst/>
          </a:prstGeom>
        </p:spPr>
      </p:pic>
      <p:pic>
        <p:nvPicPr>
          <p:cNvPr id="8" name="object 8"/>
          <p:cNvPicPr/>
          <p:nvPr/>
        </p:nvPicPr>
        <p:blipFill>
          <a:blip r:embed="rId5" cstate="print"/>
          <a:stretch>
            <a:fillRect/>
          </a:stretch>
        </p:blipFill>
        <p:spPr>
          <a:xfrm>
            <a:off x="1188067" y="2660025"/>
            <a:ext cx="220548" cy="220548"/>
          </a:xfrm>
          <a:prstGeom prst="rect">
            <a:avLst/>
          </a:prstGeom>
        </p:spPr>
      </p:pic>
      <p:pic>
        <p:nvPicPr>
          <p:cNvPr id="9" name="object 9"/>
          <p:cNvPicPr/>
          <p:nvPr/>
        </p:nvPicPr>
        <p:blipFill>
          <a:blip r:embed="rId5" cstate="print"/>
          <a:stretch>
            <a:fillRect/>
          </a:stretch>
        </p:blipFill>
        <p:spPr>
          <a:xfrm>
            <a:off x="1188067" y="4374525"/>
            <a:ext cx="220548" cy="220548"/>
          </a:xfrm>
          <a:prstGeom prst="rect">
            <a:avLst/>
          </a:prstGeom>
        </p:spPr>
      </p:pic>
      <p:pic>
        <p:nvPicPr>
          <p:cNvPr id="10" name="object 10"/>
          <p:cNvPicPr/>
          <p:nvPr/>
        </p:nvPicPr>
        <p:blipFill>
          <a:blip r:embed="rId2" cstate="print"/>
          <a:stretch>
            <a:fillRect/>
          </a:stretch>
        </p:blipFill>
        <p:spPr>
          <a:xfrm>
            <a:off x="1188067" y="5390525"/>
            <a:ext cx="220548" cy="220548"/>
          </a:xfrm>
          <a:prstGeom prst="rect">
            <a:avLst/>
          </a:prstGeom>
        </p:spPr>
      </p:pic>
      <p:sp>
        <p:nvSpPr>
          <p:cNvPr id="11" name="object 11"/>
          <p:cNvSpPr txBox="1">
            <a:spLocks noGrp="1"/>
          </p:cNvSpPr>
          <p:nvPr>
            <p:ph type="sldNum" sz="quarter" idx="7"/>
          </p:nvPr>
        </p:nvSpPr>
        <p:spPr>
          <a:xfrm>
            <a:off x="480901" y="7069680"/>
            <a:ext cx="31893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dirty="0">
                <a:solidFill>
                  <a:srgbClr val="F0782E"/>
                </a:solidFill>
              </a:rPr>
              <a:t>21</a:t>
            </a:fld>
            <a:r>
              <a:rPr dirty="0">
                <a:solidFill>
                  <a:srgbClr val="F0782E"/>
                </a:solidFill>
              </a:rPr>
              <a:t>  </a:t>
            </a:r>
            <a:r>
              <a:rPr spc="160" dirty="0">
                <a:solidFill>
                  <a:srgbClr val="F0782E"/>
                </a:solidFill>
              </a:rPr>
              <a:t> </a:t>
            </a:r>
            <a:r>
              <a:rPr dirty="0">
                <a:solidFill>
                  <a:srgbClr val="F0782E"/>
                </a:solidFill>
              </a:rPr>
              <a:t>|    </a:t>
            </a:r>
            <a:r>
              <a:rPr lang="pt-BR" spc="-5" dirty="0"/>
              <a:t>Bild</a:t>
            </a:r>
            <a:r>
              <a:rPr spc="185" dirty="0"/>
              <a:t> </a:t>
            </a:r>
            <a:r>
              <a:rPr dirty="0"/>
              <a:t>|</a:t>
            </a:r>
            <a:r>
              <a:rPr spc="185" dirty="0"/>
              <a:t> </a:t>
            </a:r>
            <a:r>
              <a:rPr dirty="0"/>
              <a:t>Código</a:t>
            </a:r>
            <a:r>
              <a:rPr spc="-5" dirty="0"/>
              <a:t> de</a:t>
            </a:r>
            <a:r>
              <a:rPr dirty="0"/>
              <a:t> ética</a:t>
            </a:r>
            <a:r>
              <a:rPr lang="pt-BR" dirty="0"/>
              <a:t> cultural</a:t>
            </a:r>
            <a:r>
              <a:rPr spc="185" dirty="0"/>
              <a:t> </a:t>
            </a:r>
            <a:r>
              <a:rPr dirty="0"/>
              <a:t>|</a:t>
            </a:r>
            <a:r>
              <a:rPr spc="180" dirty="0"/>
              <a:t> </a:t>
            </a:r>
            <a:r>
              <a:rPr dirty="0"/>
              <a:t>É </a:t>
            </a:r>
            <a:r>
              <a:rPr spc="-5" dirty="0"/>
              <a:t>proibido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775817"/>
            <a:ext cx="7473315" cy="3127203"/>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56575A"/>
                </a:solidFill>
                <a:latin typeface="Aktifo-A-Light"/>
                <a:cs typeface="Aktifo-A-Light"/>
              </a:rPr>
              <a:t>Praticar</a:t>
            </a:r>
            <a:r>
              <a:rPr sz="1400" dirty="0">
                <a:solidFill>
                  <a:srgbClr val="56575A"/>
                </a:solidFill>
                <a:latin typeface="Aktifo-A-Light"/>
                <a:cs typeface="Aktifo-A-Light"/>
              </a:rPr>
              <a:t> </a:t>
            </a:r>
            <a:r>
              <a:rPr sz="1400" spc="-5" dirty="0">
                <a:solidFill>
                  <a:srgbClr val="56575A"/>
                </a:solidFill>
                <a:latin typeface="Aktifo-A-Light"/>
                <a:cs typeface="Aktifo-A-Light"/>
              </a:rPr>
              <a:t>qualquer</a:t>
            </a:r>
            <a:r>
              <a:rPr sz="1400" spc="5" dirty="0">
                <a:solidFill>
                  <a:srgbClr val="56575A"/>
                </a:solidFill>
                <a:latin typeface="Aktifo-A-Light"/>
                <a:cs typeface="Aktifo-A-Light"/>
              </a:rPr>
              <a:t> </a:t>
            </a:r>
            <a:r>
              <a:rPr sz="1400" spc="-20" dirty="0">
                <a:solidFill>
                  <a:srgbClr val="56575A"/>
                </a:solidFill>
                <a:latin typeface="Aktifo-A-Light"/>
                <a:cs typeface="Aktifo-A-Light"/>
              </a:rPr>
              <a:t>ato</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vandalismo,</a:t>
            </a:r>
            <a:r>
              <a:rPr sz="1400" spc="-65" dirty="0">
                <a:solidFill>
                  <a:srgbClr val="56575A"/>
                </a:solidFill>
                <a:latin typeface="Aktifo-A-Light"/>
                <a:cs typeface="Aktifo-A-Light"/>
              </a:rPr>
              <a:t> </a:t>
            </a:r>
            <a:r>
              <a:rPr sz="1400" spc="-5" dirty="0">
                <a:solidFill>
                  <a:srgbClr val="56575A"/>
                </a:solidFill>
                <a:latin typeface="Aktifo-A-Light"/>
                <a:cs typeface="Aktifo-A-Light"/>
              </a:rPr>
              <a:t>degradação</a:t>
            </a:r>
            <a:r>
              <a:rPr sz="1400" dirty="0">
                <a:solidFill>
                  <a:srgbClr val="56575A"/>
                </a:solidFill>
                <a:latin typeface="Aktifo-A-Light"/>
                <a:cs typeface="Aktifo-A-Light"/>
              </a:rPr>
              <a:t> </a:t>
            </a:r>
            <a:r>
              <a:rPr sz="1400" spc="-10" dirty="0">
                <a:solidFill>
                  <a:srgbClr val="56575A"/>
                </a:solidFill>
                <a:latin typeface="Aktifo-A-Light"/>
                <a:cs typeface="Aktifo-A-Light"/>
              </a:rPr>
              <a:t>ambiental</a:t>
            </a:r>
            <a:r>
              <a:rPr sz="1400" spc="5" dirty="0">
                <a:solidFill>
                  <a:srgbClr val="56575A"/>
                </a:solidFill>
                <a:latin typeface="Aktifo-A-Light"/>
                <a:cs typeface="Aktifo-A-Light"/>
              </a:rPr>
              <a:t> </a:t>
            </a:r>
            <a:r>
              <a:rPr sz="1400" dirty="0">
                <a:solidFill>
                  <a:srgbClr val="56575A"/>
                </a:solidFill>
                <a:latin typeface="Aktifo-A-Light"/>
                <a:cs typeface="Aktifo-A-Light"/>
              </a:rPr>
              <a:t>e violência.</a:t>
            </a:r>
            <a:endParaRPr sz="1400" dirty="0">
              <a:latin typeface="Aktifo-A-Light"/>
              <a:cs typeface="Aktifo-A-Light"/>
            </a:endParaRPr>
          </a:p>
          <a:p>
            <a:pPr marL="12700" marR="100965">
              <a:lnSpc>
                <a:spcPct val="113100"/>
              </a:lnSpc>
              <a:spcBef>
                <a:spcPts val="1130"/>
              </a:spcBef>
            </a:pPr>
            <a:r>
              <a:rPr sz="1400" spc="-5" dirty="0">
                <a:solidFill>
                  <a:srgbClr val="56575A"/>
                </a:solidFill>
                <a:latin typeface="Aktifo-A-Light"/>
                <a:cs typeface="Aktifo-A-Light"/>
              </a:rPr>
              <a:t>Usar</a:t>
            </a:r>
            <a:r>
              <a:rPr sz="1400" dirty="0">
                <a:solidFill>
                  <a:srgbClr val="56575A"/>
                </a:solidFill>
                <a:latin typeface="Aktifo-A-Light"/>
                <a:cs typeface="Aktifo-A-Light"/>
              </a:rPr>
              <a:t> </a:t>
            </a:r>
            <a:r>
              <a:rPr sz="1400" spc="-5" dirty="0">
                <a:solidFill>
                  <a:srgbClr val="56575A"/>
                </a:solidFill>
                <a:latin typeface="Aktifo-A-Light"/>
                <a:cs typeface="Aktifo-A-Light"/>
              </a:rPr>
              <a:t>informações</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spc="5" dirty="0">
                <a:solidFill>
                  <a:srgbClr val="56575A"/>
                </a:solidFill>
                <a:latin typeface="Aktifo-A-Light"/>
                <a:cs typeface="Aktifo-A-Light"/>
              </a:rPr>
              <a:t> </a:t>
            </a:r>
            <a:r>
              <a:rPr lang="pt-BR" sz="1400" spc="5" dirty="0">
                <a:solidFill>
                  <a:srgbClr val="56575A"/>
                </a:solidFill>
                <a:latin typeface="Aktifo-A-Light"/>
                <a:cs typeface="Aktifo-A-Light"/>
              </a:rPr>
              <a:t>G</a:t>
            </a:r>
            <a:r>
              <a:rPr sz="1400" dirty="0">
                <a:solidFill>
                  <a:srgbClr val="56575A"/>
                </a:solidFill>
                <a:latin typeface="Aktifo-A-Light"/>
                <a:cs typeface="Aktifo-A-Light"/>
              </a:rPr>
              <a:t>rupo </a:t>
            </a:r>
            <a:r>
              <a:rPr lang="pt-BR" sz="1400" spc="-5" dirty="0">
                <a:solidFill>
                  <a:srgbClr val="56575A"/>
                </a:solidFill>
                <a:latin typeface="Aktifo-A-Light"/>
                <a:cs typeface="Aktifo-A-Light"/>
              </a:rPr>
              <a:t>Bild </a:t>
            </a:r>
            <a:r>
              <a:rPr sz="1400" spc="-5" dirty="0">
                <a:solidFill>
                  <a:srgbClr val="56575A"/>
                </a:solidFill>
                <a:latin typeface="Aktifo-A-Light"/>
                <a:cs typeface="Aktifo-A-Light"/>
              </a:rPr>
              <a:t>e</a:t>
            </a:r>
            <a:r>
              <a:rPr sz="1400" spc="5" dirty="0">
                <a:solidFill>
                  <a:srgbClr val="56575A"/>
                </a:solidFill>
                <a:latin typeface="Aktifo-A-Light"/>
                <a:cs typeface="Aktifo-A-Light"/>
              </a:rPr>
              <a:t> </a:t>
            </a:r>
            <a:r>
              <a:rPr sz="1400" dirty="0">
                <a:solidFill>
                  <a:srgbClr val="56575A"/>
                </a:solidFill>
                <a:latin typeface="Aktifo-A-Light"/>
                <a:cs typeface="Aktifo-A-Light"/>
              </a:rPr>
              <a:t>ou </a:t>
            </a:r>
            <a:r>
              <a:rPr sz="1400" spc="-5" dirty="0">
                <a:solidFill>
                  <a:srgbClr val="56575A"/>
                </a:solidFill>
                <a:latin typeface="Aktifo-A-Light"/>
                <a:cs typeface="Aktifo-A-Light"/>
              </a:rPr>
              <a:t>dados</a:t>
            </a:r>
            <a:r>
              <a:rPr sz="1400" spc="5" dirty="0">
                <a:solidFill>
                  <a:srgbClr val="56575A"/>
                </a:solidFill>
                <a:latin typeface="Aktifo-A-Light"/>
                <a:cs typeface="Aktifo-A-Light"/>
              </a:rPr>
              <a:t> </a:t>
            </a:r>
            <a:r>
              <a:rPr sz="1400" dirty="0">
                <a:solidFill>
                  <a:srgbClr val="56575A"/>
                </a:solidFill>
                <a:latin typeface="Aktifo-A-Light"/>
                <a:cs typeface="Aktifo-A-Light"/>
              </a:rPr>
              <a:t>pessoais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10" dirty="0">
                <a:solidFill>
                  <a:srgbClr val="56575A"/>
                </a:solidFill>
                <a:latin typeface="Aktifo-A-Light"/>
                <a:cs typeface="Aktifo-A-Light"/>
              </a:rPr>
              <a:t>clientes</a:t>
            </a:r>
            <a:r>
              <a:rPr sz="1400" dirty="0">
                <a:solidFill>
                  <a:srgbClr val="56575A"/>
                </a:solidFill>
                <a:latin typeface="Aktifo-A-Light"/>
                <a:cs typeface="Aktifo-A-Light"/>
              </a:rPr>
              <a:t> </a:t>
            </a:r>
            <a:r>
              <a:rPr sz="1400" spc="-25" dirty="0">
                <a:solidFill>
                  <a:srgbClr val="56575A"/>
                </a:solidFill>
                <a:latin typeface="Aktifo-A-Light"/>
                <a:cs typeface="Aktifo-A-Light"/>
              </a:rPr>
              <a:t>e/ou</a:t>
            </a:r>
            <a:r>
              <a:rPr sz="1400" dirty="0">
                <a:solidFill>
                  <a:srgbClr val="56575A"/>
                </a:solidFill>
                <a:latin typeface="Aktifo-A-Light"/>
                <a:cs typeface="Aktifo-A-Light"/>
              </a:rPr>
              <a:t> </a:t>
            </a:r>
            <a:r>
              <a:rPr sz="1400" spc="-5" dirty="0">
                <a:solidFill>
                  <a:srgbClr val="56575A"/>
                </a:solidFill>
                <a:latin typeface="Aktifo-A-Light"/>
                <a:cs typeface="Aktifo-A-Light"/>
              </a:rPr>
              <a:t>colaboradores </a:t>
            </a:r>
            <a:r>
              <a:rPr sz="1400" spc="-315" dirty="0">
                <a:solidFill>
                  <a:srgbClr val="56575A"/>
                </a:solidFill>
                <a:latin typeface="Aktifo-A-Light"/>
                <a:cs typeface="Aktifo-A-Light"/>
              </a:rPr>
              <a:t> </a:t>
            </a:r>
            <a:r>
              <a:rPr sz="1400" spc="-5" dirty="0">
                <a:solidFill>
                  <a:srgbClr val="56575A"/>
                </a:solidFill>
                <a:latin typeface="Aktifo-A-Light"/>
                <a:cs typeface="Aktifo-A-Light"/>
              </a:rPr>
              <a:t>de forma</a:t>
            </a:r>
            <a:r>
              <a:rPr sz="1400" dirty="0">
                <a:solidFill>
                  <a:srgbClr val="56575A"/>
                </a:solidFill>
                <a:latin typeface="Aktifo-A-Light"/>
                <a:cs typeface="Aktifo-A-Light"/>
              </a:rPr>
              <a:t> </a:t>
            </a:r>
            <a:r>
              <a:rPr sz="1400" spc="-5" dirty="0">
                <a:solidFill>
                  <a:srgbClr val="56575A"/>
                </a:solidFill>
                <a:latin typeface="Aktifo-A-Light"/>
                <a:cs typeface="Aktifo-A-Light"/>
              </a:rPr>
              <a:t>indevida.</a:t>
            </a:r>
            <a:endParaRPr sz="1400" dirty="0">
              <a:latin typeface="Aktifo-A-Light"/>
              <a:cs typeface="Aktifo-A-Light"/>
            </a:endParaRPr>
          </a:p>
          <a:p>
            <a:pPr marL="12700">
              <a:lnSpc>
                <a:spcPct val="100000"/>
              </a:lnSpc>
              <a:spcBef>
                <a:spcPts val="1355"/>
              </a:spcBef>
            </a:pPr>
            <a:r>
              <a:rPr sz="1400" spc="-5" dirty="0">
                <a:solidFill>
                  <a:srgbClr val="56575A"/>
                </a:solidFill>
                <a:latin typeface="Aktifo-A-Light"/>
                <a:cs typeface="Aktifo-A-Light"/>
              </a:rPr>
              <a:t>Comercializar</a:t>
            </a:r>
            <a:r>
              <a:rPr sz="1400" spc="5" dirty="0">
                <a:solidFill>
                  <a:srgbClr val="56575A"/>
                </a:solidFill>
                <a:latin typeface="Aktifo-A-Light"/>
                <a:cs typeface="Aktifo-A-Light"/>
              </a:rPr>
              <a:t> </a:t>
            </a:r>
            <a:r>
              <a:rPr sz="1400" spc="-5" dirty="0">
                <a:solidFill>
                  <a:srgbClr val="56575A"/>
                </a:solidFill>
                <a:latin typeface="Aktifo-A-Light"/>
                <a:cs typeface="Aktifo-A-Light"/>
              </a:rPr>
              <a:t>mercadorias</a:t>
            </a:r>
            <a:r>
              <a:rPr sz="1400" spc="10" dirty="0">
                <a:solidFill>
                  <a:srgbClr val="56575A"/>
                </a:solidFill>
                <a:latin typeface="Aktifo-A-Light"/>
                <a:cs typeface="Aktifo-A-Light"/>
              </a:rPr>
              <a:t> </a:t>
            </a:r>
            <a:r>
              <a:rPr sz="1400" dirty="0">
                <a:solidFill>
                  <a:srgbClr val="56575A"/>
                </a:solidFill>
                <a:latin typeface="Aktifo-A-Light"/>
                <a:cs typeface="Aktifo-A-Light"/>
              </a:rPr>
              <a:t>no</a:t>
            </a:r>
            <a:r>
              <a:rPr sz="1400" spc="5" dirty="0">
                <a:solidFill>
                  <a:srgbClr val="56575A"/>
                </a:solidFill>
                <a:latin typeface="Aktifo-A-Light"/>
                <a:cs typeface="Aktifo-A-Light"/>
              </a:rPr>
              <a:t> </a:t>
            </a:r>
            <a:r>
              <a:rPr sz="1400" spc="-10" dirty="0">
                <a:solidFill>
                  <a:srgbClr val="56575A"/>
                </a:solidFill>
                <a:latin typeface="Aktifo-A-Light"/>
                <a:cs typeface="Aktifo-A-Light"/>
              </a:rPr>
              <a:t>ambiente</a:t>
            </a:r>
            <a:r>
              <a:rPr sz="1400" spc="1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trabalho</a:t>
            </a:r>
            <a:r>
              <a:rPr sz="1400" spc="10" dirty="0">
                <a:solidFill>
                  <a:srgbClr val="56575A"/>
                </a:solidFill>
                <a:latin typeface="Aktifo-A-Light"/>
                <a:cs typeface="Aktifo-A-Light"/>
              </a:rPr>
              <a:t> </a:t>
            </a:r>
            <a:r>
              <a:rPr sz="1400" spc="-10" dirty="0">
                <a:solidFill>
                  <a:srgbClr val="56575A"/>
                </a:solidFill>
                <a:latin typeface="Aktifo-A-Light"/>
                <a:cs typeface="Aktifo-A-Light"/>
              </a:rPr>
              <a:t>durante</a:t>
            </a:r>
            <a:r>
              <a:rPr sz="1400" spc="10" dirty="0">
                <a:solidFill>
                  <a:srgbClr val="56575A"/>
                </a:solidFill>
                <a:latin typeface="Aktifo-A-Light"/>
                <a:cs typeface="Aktifo-A-Light"/>
              </a:rPr>
              <a:t> </a:t>
            </a:r>
            <a:r>
              <a:rPr sz="1400" dirty="0">
                <a:solidFill>
                  <a:srgbClr val="56575A"/>
                </a:solidFill>
                <a:latin typeface="Aktifo-A-Light"/>
                <a:cs typeface="Aktifo-A-Light"/>
              </a:rPr>
              <a:t>o</a:t>
            </a:r>
            <a:r>
              <a:rPr sz="1400" spc="5" dirty="0">
                <a:solidFill>
                  <a:srgbClr val="56575A"/>
                </a:solidFill>
                <a:latin typeface="Aktifo-A-Light"/>
                <a:cs typeface="Aktifo-A-Light"/>
              </a:rPr>
              <a:t> </a:t>
            </a:r>
            <a:r>
              <a:rPr sz="1400" spc="-10" dirty="0">
                <a:solidFill>
                  <a:srgbClr val="56575A"/>
                </a:solidFill>
                <a:latin typeface="Aktifo-A-Light"/>
                <a:cs typeface="Aktifo-A-Light"/>
              </a:rPr>
              <a:t>expediente.</a:t>
            </a:r>
            <a:endParaRPr lang="pt-BR" sz="1400" spc="-10" dirty="0">
              <a:solidFill>
                <a:srgbClr val="56575A"/>
              </a:solidFill>
              <a:latin typeface="Aktifo-A-Light"/>
              <a:cs typeface="Aktifo-A-Light"/>
            </a:endParaRPr>
          </a:p>
          <a:p>
            <a:pPr marL="12700">
              <a:lnSpc>
                <a:spcPct val="100000"/>
              </a:lnSpc>
              <a:spcBef>
                <a:spcPts val="1355"/>
              </a:spcBef>
            </a:pPr>
            <a:endParaRPr sz="1400" dirty="0">
              <a:latin typeface="Aktifo-A-Light"/>
              <a:cs typeface="Aktifo-A-Light"/>
            </a:endParaRPr>
          </a:p>
          <a:p>
            <a:pPr marL="12700" marR="452755">
              <a:lnSpc>
                <a:spcPct val="113100"/>
              </a:lnSpc>
              <a:spcBef>
                <a:spcPts val="1135"/>
              </a:spcBef>
            </a:pPr>
            <a:r>
              <a:rPr sz="1400" spc="-5" dirty="0">
                <a:solidFill>
                  <a:srgbClr val="56575A"/>
                </a:solidFill>
                <a:latin typeface="Aktifo-A-Light"/>
                <a:cs typeface="Aktifo-A-Light"/>
              </a:rPr>
              <a:t>Utilizar</a:t>
            </a:r>
            <a:r>
              <a:rPr sz="1400" spc="5" dirty="0">
                <a:solidFill>
                  <a:srgbClr val="56575A"/>
                </a:solidFill>
                <a:latin typeface="Aktifo-A-Light"/>
                <a:cs typeface="Aktifo-A-Light"/>
              </a:rPr>
              <a:t> </a:t>
            </a:r>
            <a:r>
              <a:rPr sz="1400" spc="-5" dirty="0">
                <a:solidFill>
                  <a:srgbClr val="56575A"/>
                </a:solidFill>
                <a:latin typeface="Aktifo-A-Light"/>
                <a:cs typeface="Aktifo-A-Light"/>
              </a:rPr>
              <a:t>recursos</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spc="10" dirty="0">
                <a:solidFill>
                  <a:srgbClr val="56575A"/>
                </a:solidFill>
                <a:latin typeface="Aktifo-A-Light"/>
                <a:cs typeface="Aktifo-A-Light"/>
              </a:rPr>
              <a:t> </a:t>
            </a:r>
            <a:r>
              <a:rPr sz="1400" spc="-5" dirty="0">
                <a:solidFill>
                  <a:srgbClr val="56575A"/>
                </a:solidFill>
                <a:latin typeface="Aktifo-A-Light"/>
                <a:cs typeface="Aktifo-A-Light"/>
              </a:rPr>
              <a:t>Grupo</a:t>
            </a:r>
            <a:r>
              <a:rPr sz="1400" spc="5" dirty="0">
                <a:solidFill>
                  <a:srgbClr val="56575A"/>
                </a:solidFill>
                <a:latin typeface="Aktifo-A-Light"/>
                <a:cs typeface="Aktifo-A-Light"/>
              </a:rPr>
              <a:t>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 </a:t>
            </a:r>
            <a:r>
              <a:rPr sz="1400" dirty="0">
                <a:solidFill>
                  <a:srgbClr val="56575A"/>
                </a:solidFill>
                <a:latin typeface="Aktifo-A-Light"/>
                <a:cs typeface="Aktifo-A-Light"/>
              </a:rPr>
              <a:t>(bens</a:t>
            </a:r>
            <a:r>
              <a:rPr sz="1400" spc="10" dirty="0">
                <a:solidFill>
                  <a:srgbClr val="56575A"/>
                </a:solidFill>
                <a:latin typeface="Aktifo-A-Light"/>
                <a:cs typeface="Aktifo-A-Light"/>
              </a:rPr>
              <a:t> </a:t>
            </a:r>
            <a:r>
              <a:rPr sz="1400" spc="-10" dirty="0">
                <a:solidFill>
                  <a:srgbClr val="56575A"/>
                </a:solidFill>
                <a:latin typeface="Aktifo-A-Light"/>
                <a:cs typeface="Aktifo-A-Light"/>
              </a:rPr>
              <a:t>materiais,</a:t>
            </a:r>
            <a:r>
              <a:rPr sz="1400" spc="-65" dirty="0">
                <a:solidFill>
                  <a:srgbClr val="56575A"/>
                </a:solidFill>
                <a:latin typeface="Aktifo-A-Light"/>
                <a:cs typeface="Aktifo-A-Light"/>
              </a:rPr>
              <a:t> </a:t>
            </a:r>
            <a:r>
              <a:rPr sz="1400" spc="-5" dirty="0">
                <a:solidFill>
                  <a:srgbClr val="56575A"/>
                </a:solidFill>
                <a:latin typeface="Aktifo-A-Light"/>
                <a:cs typeface="Aktifo-A-Light"/>
              </a:rPr>
              <a:t>financeiros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spc="-10" dirty="0">
                <a:solidFill>
                  <a:srgbClr val="56575A"/>
                </a:solidFill>
                <a:latin typeface="Aktifo-A-Light"/>
                <a:cs typeface="Aktifo-A-Light"/>
              </a:rPr>
              <a:t>intelectuais)</a:t>
            </a:r>
            <a:r>
              <a:rPr sz="1400" spc="10" dirty="0">
                <a:solidFill>
                  <a:srgbClr val="56575A"/>
                </a:solidFill>
                <a:latin typeface="Aktifo-A-Light"/>
                <a:cs typeface="Aktifo-A-Light"/>
              </a:rPr>
              <a:t> </a:t>
            </a:r>
            <a:r>
              <a:rPr sz="1400" spc="-5" dirty="0">
                <a:solidFill>
                  <a:srgbClr val="56575A"/>
                </a:solidFill>
                <a:latin typeface="Aktifo-A-Light"/>
                <a:cs typeface="Aktifo-A-Light"/>
              </a:rPr>
              <a:t>para </a:t>
            </a:r>
            <a:r>
              <a:rPr sz="1400" spc="-315" dirty="0">
                <a:solidFill>
                  <a:srgbClr val="56575A"/>
                </a:solidFill>
                <a:latin typeface="Aktifo-A-Light"/>
                <a:cs typeface="Aktifo-A-Light"/>
              </a:rPr>
              <a:t> </a:t>
            </a:r>
            <a:r>
              <a:rPr sz="1400" spc="-5" dirty="0">
                <a:solidFill>
                  <a:srgbClr val="56575A"/>
                </a:solidFill>
                <a:latin typeface="Aktifo-A-Light"/>
                <a:cs typeface="Aktifo-A-Light"/>
              </a:rPr>
              <a:t>atividades que</a:t>
            </a:r>
            <a:r>
              <a:rPr sz="1400" dirty="0">
                <a:solidFill>
                  <a:srgbClr val="56575A"/>
                </a:solidFill>
                <a:latin typeface="Aktifo-A-Light"/>
                <a:cs typeface="Aktifo-A-Light"/>
              </a:rPr>
              <a:t> </a:t>
            </a:r>
            <a:r>
              <a:rPr sz="1400" spc="-5" dirty="0">
                <a:solidFill>
                  <a:srgbClr val="56575A"/>
                </a:solidFill>
                <a:latin typeface="Aktifo-A-Light"/>
                <a:cs typeface="Aktifo-A-Light"/>
              </a:rPr>
              <a:t>não</a:t>
            </a:r>
            <a:r>
              <a:rPr sz="1400" dirty="0">
                <a:solidFill>
                  <a:srgbClr val="56575A"/>
                </a:solidFill>
                <a:latin typeface="Aktifo-A-Light"/>
                <a:cs typeface="Aktifo-A-Light"/>
              </a:rPr>
              <a:t> </a:t>
            </a:r>
            <a:r>
              <a:rPr sz="1400" spc="-5" dirty="0">
                <a:solidFill>
                  <a:srgbClr val="56575A"/>
                </a:solidFill>
                <a:latin typeface="Aktifo-A-Light"/>
                <a:cs typeface="Aktifo-A-Light"/>
              </a:rPr>
              <a:t>estejam</a:t>
            </a:r>
            <a:r>
              <a:rPr sz="1400" dirty="0">
                <a:solidFill>
                  <a:srgbClr val="56575A"/>
                </a:solidFill>
                <a:latin typeface="Aktifo-A-Light"/>
                <a:cs typeface="Aktifo-A-Light"/>
              </a:rPr>
              <a:t> </a:t>
            </a:r>
            <a:r>
              <a:rPr sz="1400" spc="-5" dirty="0">
                <a:solidFill>
                  <a:srgbClr val="56575A"/>
                </a:solidFill>
                <a:latin typeface="Aktifo-A-Light"/>
                <a:cs typeface="Aktifo-A-Light"/>
              </a:rPr>
              <a:t>ligadas</a:t>
            </a:r>
            <a:r>
              <a:rPr sz="1400" dirty="0">
                <a:solidFill>
                  <a:srgbClr val="56575A"/>
                </a:solidFill>
                <a:latin typeface="Aktifo-A-Light"/>
                <a:cs typeface="Aktifo-A-Light"/>
              </a:rPr>
              <a:t> ao nosso </a:t>
            </a:r>
            <a:r>
              <a:rPr sz="1400" spc="-5" dirty="0">
                <a:solidFill>
                  <a:srgbClr val="56575A"/>
                </a:solidFill>
                <a:latin typeface="Aktifo-A-Light"/>
                <a:cs typeface="Aktifo-A-Light"/>
              </a:rPr>
              <a:t>negócio.</a:t>
            </a:r>
            <a:endParaRPr sz="1400" dirty="0">
              <a:latin typeface="Aktifo-A-Light"/>
              <a:cs typeface="Aktifo-A-Light"/>
            </a:endParaRPr>
          </a:p>
          <a:p>
            <a:pPr marL="12700" marR="5080">
              <a:lnSpc>
                <a:spcPct val="113100"/>
              </a:lnSpc>
              <a:spcBef>
                <a:spcPts val="1135"/>
              </a:spcBef>
            </a:pPr>
            <a:r>
              <a:rPr sz="1400" spc="-5" dirty="0">
                <a:solidFill>
                  <a:srgbClr val="56575A"/>
                </a:solidFill>
                <a:latin typeface="Aktifo-A-Light"/>
                <a:cs typeface="Aktifo-A-Light"/>
              </a:rPr>
              <a:t>Divulgar </a:t>
            </a:r>
            <a:r>
              <a:rPr sz="1400" dirty="0">
                <a:solidFill>
                  <a:srgbClr val="56575A"/>
                </a:solidFill>
                <a:latin typeface="Aktifo-A-Light"/>
                <a:cs typeface="Aktifo-A-Light"/>
              </a:rPr>
              <a:t>ou compartilhar </a:t>
            </a:r>
            <a:r>
              <a:rPr sz="1400" spc="-5" dirty="0">
                <a:solidFill>
                  <a:srgbClr val="56575A"/>
                </a:solidFill>
                <a:latin typeface="Aktifo-A-Light"/>
                <a:cs typeface="Aktifo-A-Light"/>
              </a:rPr>
              <a:t>informações</a:t>
            </a:r>
            <a:r>
              <a:rPr sz="1400" dirty="0">
                <a:solidFill>
                  <a:srgbClr val="56575A"/>
                </a:solidFill>
                <a:latin typeface="Aktifo-A-Light"/>
                <a:cs typeface="Aktifo-A-Light"/>
              </a:rPr>
              <a:t> e </a:t>
            </a:r>
            <a:r>
              <a:rPr sz="1400" spc="-10" dirty="0">
                <a:solidFill>
                  <a:srgbClr val="56575A"/>
                </a:solidFill>
                <a:latin typeface="Aktifo-A-Light"/>
                <a:cs typeface="Aktifo-A-Light"/>
              </a:rPr>
              <a:t>materiais</a:t>
            </a:r>
            <a:r>
              <a:rPr sz="1400" dirty="0">
                <a:solidFill>
                  <a:srgbClr val="56575A"/>
                </a:solidFill>
                <a:latin typeface="Aktifo-A-Light"/>
                <a:cs typeface="Aktifo-A-Light"/>
              </a:rPr>
              <a:t> </a:t>
            </a:r>
            <a:r>
              <a:rPr sz="1400" spc="-5" dirty="0">
                <a:solidFill>
                  <a:srgbClr val="56575A"/>
                </a:solidFill>
                <a:latin typeface="Aktifo-A-Light"/>
                <a:cs typeface="Aktifo-A-Light"/>
              </a:rPr>
              <a:t>confidenciais</a:t>
            </a:r>
            <a:r>
              <a:rPr sz="1400" dirty="0">
                <a:solidFill>
                  <a:srgbClr val="56575A"/>
                </a:solidFill>
                <a:latin typeface="Aktifo-A-Light"/>
                <a:cs typeface="Aktifo-A-Light"/>
              </a:rPr>
              <a:t> com </a:t>
            </a:r>
            <a:r>
              <a:rPr sz="1400" spc="-5" dirty="0">
                <a:solidFill>
                  <a:srgbClr val="56575A"/>
                </a:solidFill>
                <a:latin typeface="Aktifo-A-Light"/>
                <a:cs typeface="Aktifo-A-Light"/>
              </a:rPr>
              <a:t>outros </a:t>
            </a:r>
            <a:r>
              <a:rPr sz="1400" dirty="0">
                <a:solidFill>
                  <a:srgbClr val="56575A"/>
                </a:solidFill>
                <a:latin typeface="Aktifo-A-Light"/>
                <a:cs typeface="Aktifo-A-Light"/>
              </a:rPr>
              <a:t> </a:t>
            </a:r>
            <a:r>
              <a:rPr sz="1400" spc="-5" dirty="0">
                <a:solidFill>
                  <a:srgbClr val="56575A"/>
                </a:solidFill>
                <a:latin typeface="Aktifo-A-Light"/>
                <a:cs typeface="Aktifo-A-Light"/>
              </a:rPr>
              <a:t>colaboradores </a:t>
            </a:r>
            <a:r>
              <a:rPr sz="1400" dirty="0">
                <a:solidFill>
                  <a:srgbClr val="56575A"/>
                </a:solidFill>
                <a:latin typeface="Aktifo-A-Light"/>
                <a:cs typeface="Aktifo-A-Light"/>
              </a:rPr>
              <a:t>ou </a:t>
            </a:r>
            <a:r>
              <a:rPr sz="1400" spc="-5" dirty="0">
                <a:solidFill>
                  <a:srgbClr val="56575A"/>
                </a:solidFill>
                <a:latin typeface="Aktifo-A-Light"/>
                <a:cs typeface="Aktifo-A-Light"/>
              </a:rPr>
              <a:t>terceiros, que não necessitem de </a:t>
            </a:r>
            <a:r>
              <a:rPr sz="1400" spc="-10" dirty="0">
                <a:solidFill>
                  <a:srgbClr val="56575A"/>
                </a:solidFill>
                <a:latin typeface="Aktifo-A-Light"/>
                <a:cs typeface="Aktifo-A-Light"/>
              </a:rPr>
              <a:t>tais </a:t>
            </a:r>
            <a:r>
              <a:rPr sz="1400" spc="-5" dirty="0">
                <a:solidFill>
                  <a:srgbClr val="56575A"/>
                </a:solidFill>
                <a:latin typeface="Aktifo-A-Light"/>
                <a:cs typeface="Aktifo-A-Light"/>
              </a:rPr>
              <a:t>informações para </a:t>
            </a:r>
            <a:r>
              <a:rPr sz="1400" dirty="0">
                <a:solidFill>
                  <a:srgbClr val="56575A"/>
                </a:solidFill>
                <a:latin typeface="Aktifo-A-Light"/>
                <a:cs typeface="Aktifo-A-Light"/>
              </a:rPr>
              <a:t>o </a:t>
            </a:r>
            <a:r>
              <a:rPr sz="1400" spc="5" dirty="0">
                <a:solidFill>
                  <a:srgbClr val="56575A"/>
                </a:solidFill>
                <a:latin typeface="Aktifo-A-Light"/>
                <a:cs typeface="Aktifo-A-Light"/>
              </a:rPr>
              <a:t> </a:t>
            </a:r>
            <a:r>
              <a:rPr sz="1400" spc="-5" dirty="0">
                <a:solidFill>
                  <a:srgbClr val="56575A"/>
                </a:solidFill>
                <a:latin typeface="Aktifo-A-Light"/>
                <a:cs typeface="Aktifo-A-Light"/>
              </a:rPr>
              <a:t>desempenho</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suas</a:t>
            </a:r>
            <a:r>
              <a:rPr sz="1400" spc="10" dirty="0">
                <a:solidFill>
                  <a:srgbClr val="56575A"/>
                </a:solidFill>
                <a:latin typeface="Aktifo-A-Light"/>
                <a:cs typeface="Aktifo-A-Light"/>
              </a:rPr>
              <a:t> </a:t>
            </a:r>
            <a:r>
              <a:rPr sz="1400" spc="-5" dirty="0">
                <a:solidFill>
                  <a:srgbClr val="56575A"/>
                </a:solidFill>
                <a:latin typeface="Aktifo-A-Light"/>
                <a:cs typeface="Aktifo-A-Light"/>
              </a:rPr>
              <a:t>atividades,</a:t>
            </a:r>
            <a:r>
              <a:rPr sz="1400" spc="-65" dirty="0">
                <a:solidFill>
                  <a:srgbClr val="56575A"/>
                </a:solidFill>
                <a:latin typeface="Aktifo-A-Light"/>
                <a:cs typeface="Aktifo-A-Light"/>
              </a:rPr>
              <a:t> </a:t>
            </a:r>
            <a:r>
              <a:rPr sz="1400" spc="-10" dirty="0">
                <a:solidFill>
                  <a:srgbClr val="56575A"/>
                </a:solidFill>
                <a:latin typeface="Aktifo-A-Light"/>
                <a:cs typeface="Aktifo-A-Light"/>
              </a:rPr>
              <a:t>independente</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spc="10" dirty="0">
                <a:solidFill>
                  <a:srgbClr val="56575A"/>
                </a:solidFill>
                <a:latin typeface="Aktifo-A-Light"/>
                <a:cs typeface="Aktifo-A-Light"/>
              </a:rPr>
              <a:t> </a:t>
            </a:r>
            <a:r>
              <a:rPr sz="1400" dirty="0">
                <a:solidFill>
                  <a:srgbClr val="56575A"/>
                </a:solidFill>
                <a:latin typeface="Aktifo-A-Light"/>
                <a:cs typeface="Aktifo-A-Light"/>
              </a:rPr>
              <a:t>meio</a:t>
            </a:r>
            <a:r>
              <a:rPr sz="1400" spc="5" dirty="0">
                <a:solidFill>
                  <a:srgbClr val="56575A"/>
                </a:solidFill>
                <a:latin typeface="Aktifo-A-Light"/>
                <a:cs typeface="Aktifo-A-Light"/>
              </a:rPr>
              <a:t> </a:t>
            </a:r>
            <a:r>
              <a:rPr sz="1400" spc="-5" dirty="0">
                <a:solidFill>
                  <a:srgbClr val="56575A"/>
                </a:solidFill>
                <a:latin typeface="Aktifo-A-Light"/>
                <a:cs typeface="Aktifo-A-Light"/>
              </a:rPr>
              <a:t>(impresso,</a:t>
            </a:r>
            <a:r>
              <a:rPr sz="1400" spc="-65" dirty="0">
                <a:solidFill>
                  <a:srgbClr val="56575A"/>
                </a:solidFill>
                <a:latin typeface="Aktifo-A-Light"/>
                <a:cs typeface="Aktifo-A-Light"/>
              </a:rPr>
              <a:t> </a:t>
            </a:r>
            <a:r>
              <a:rPr sz="1400" spc="-10" dirty="0">
                <a:solidFill>
                  <a:srgbClr val="56575A"/>
                </a:solidFill>
                <a:latin typeface="Aktifo-A-Light"/>
                <a:cs typeface="Aktifo-A-Light"/>
              </a:rPr>
              <a:t>eletrônico</a:t>
            </a:r>
            <a:r>
              <a:rPr sz="1400" spc="10"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spc="-5" dirty="0">
                <a:solidFill>
                  <a:srgbClr val="56575A"/>
                </a:solidFill>
                <a:latin typeface="Aktifo-A-Light"/>
                <a:cs typeface="Aktifo-A-Light"/>
              </a:rPr>
              <a:t>oral).</a:t>
            </a:r>
            <a:endParaRPr sz="1400" dirty="0">
              <a:latin typeface="Aktifo-A-Light"/>
              <a:cs typeface="Aktifo-A-Light"/>
            </a:endParaRPr>
          </a:p>
        </p:txBody>
      </p:sp>
      <p:pic>
        <p:nvPicPr>
          <p:cNvPr id="3" name="object 3"/>
          <p:cNvPicPr/>
          <p:nvPr/>
        </p:nvPicPr>
        <p:blipFill>
          <a:blip r:embed="rId2" cstate="print"/>
          <a:stretch>
            <a:fillRect/>
          </a:stretch>
        </p:blipFill>
        <p:spPr>
          <a:xfrm>
            <a:off x="1188067" y="2184924"/>
            <a:ext cx="220548" cy="220548"/>
          </a:xfrm>
          <a:prstGeom prst="rect">
            <a:avLst/>
          </a:prstGeom>
        </p:spPr>
      </p:pic>
      <p:pic>
        <p:nvPicPr>
          <p:cNvPr id="4" name="object 4"/>
          <p:cNvPicPr/>
          <p:nvPr/>
        </p:nvPicPr>
        <p:blipFill>
          <a:blip r:embed="rId3" cstate="print"/>
          <a:stretch>
            <a:fillRect/>
          </a:stretch>
        </p:blipFill>
        <p:spPr>
          <a:xfrm>
            <a:off x="1188067" y="1784925"/>
            <a:ext cx="220548" cy="220548"/>
          </a:xfrm>
          <a:prstGeom prst="rect">
            <a:avLst/>
          </a:prstGeom>
        </p:spPr>
      </p:pic>
      <p:pic>
        <p:nvPicPr>
          <p:cNvPr id="5" name="object 5"/>
          <p:cNvPicPr/>
          <p:nvPr/>
        </p:nvPicPr>
        <p:blipFill>
          <a:blip r:embed="rId2" cstate="print"/>
          <a:stretch>
            <a:fillRect/>
          </a:stretch>
        </p:blipFill>
        <p:spPr>
          <a:xfrm>
            <a:off x="1204390" y="3575048"/>
            <a:ext cx="220548" cy="220548"/>
          </a:xfrm>
          <a:prstGeom prst="rect">
            <a:avLst/>
          </a:prstGeom>
        </p:spPr>
      </p:pic>
      <p:pic>
        <p:nvPicPr>
          <p:cNvPr id="6" name="object 6"/>
          <p:cNvPicPr/>
          <p:nvPr/>
        </p:nvPicPr>
        <p:blipFill>
          <a:blip r:embed="rId4" cstate="print"/>
          <a:stretch>
            <a:fillRect/>
          </a:stretch>
        </p:blipFill>
        <p:spPr>
          <a:xfrm>
            <a:off x="1188067" y="2812425"/>
            <a:ext cx="220548" cy="220548"/>
          </a:xfrm>
          <a:prstGeom prst="rect">
            <a:avLst/>
          </a:prstGeom>
        </p:spPr>
      </p:pic>
      <p:grpSp>
        <p:nvGrpSpPr>
          <p:cNvPr id="7" name="object 7"/>
          <p:cNvGrpSpPr/>
          <p:nvPr/>
        </p:nvGrpSpPr>
        <p:grpSpPr>
          <a:xfrm>
            <a:off x="6171530" y="5249217"/>
            <a:ext cx="4526915" cy="2317750"/>
            <a:chOff x="6171530" y="5249217"/>
            <a:chExt cx="4526915" cy="2317750"/>
          </a:xfrm>
        </p:grpSpPr>
        <p:sp>
          <p:nvSpPr>
            <p:cNvPr id="8" name="object 8"/>
            <p:cNvSpPr/>
            <p:nvPr/>
          </p:nvSpPr>
          <p:spPr>
            <a:xfrm>
              <a:off x="7134344" y="5255567"/>
              <a:ext cx="3557904" cy="2305050"/>
            </a:xfrm>
            <a:custGeom>
              <a:avLst/>
              <a:gdLst/>
              <a:ahLst/>
              <a:cxnLst/>
              <a:rect l="l" t="t" r="r" b="b"/>
              <a:pathLst>
                <a:path w="3557904" h="2305050">
                  <a:moveTo>
                    <a:pt x="3557658" y="1162705"/>
                  </a:moveTo>
                  <a:lnTo>
                    <a:pt x="3538227" y="1115612"/>
                  </a:lnTo>
                  <a:lnTo>
                    <a:pt x="3519704" y="1073998"/>
                  </a:lnTo>
                  <a:lnTo>
                    <a:pt x="3500191" y="1032933"/>
                  </a:lnTo>
                  <a:lnTo>
                    <a:pt x="3479703" y="992434"/>
                  </a:lnTo>
                  <a:lnTo>
                    <a:pt x="3458255" y="952514"/>
                  </a:lnTo>
                  <a:lnTo>
                    <a:pt x="3435864" y="913190"/>
                  </a:lnTo>
                  <a:lnTo>
                    <a:pt x="3412543" y="874475"/>
                  </a:lnTo>
                  <a:lnTo>
                    <a:pt x="3388308" y="836387"/>
                  </a:lnTo>
                  <a:lnTo>
                    <a:pt x="3363175" y="798939"/>
                  </a:lnTo>
                  <a:lnTo>
                    <a:pt x="3337158" y="762146"/>
                  </a:lnTo>
                  <a:lnTo>
                    <a:pt x="3310273" y="726025"/>
                  </a:lnTo>
                  <a:lnTo>
                    <a:pt x="3282534" y="690590"/>
                  </a:lnTo>
                  <a:lnTo>
                    <a:pt x="3253958" y="655856"/>
                  </a:lnTo>
                  <a:lnTo>
                    <a:pt x="3224558" y="621839"/>
                  </a:lnTo>
                  <a:lnTo>
                    <a:pt x="3194351" y="588553"/>
                  </a:lnTo>
                  <a:lnTo>
                    <a:pt x="3163352" y="556015"/>
                  </a:lnTo>
                  <a:lnTo>
                    <a:pt x="3131575" y="524238"/>
                  </a:lnTo>
                  <a:lnTo>
                    <a:pt x="3099036" y="493239"/>
                  </a:lnTo>
                  <a:lnTo>
                    <a:pt x="3065750" y="463033"/>
                  </a:lnTo>
                  <a:lnTo>
                    <a:pt x="3031733" y="433634"/>
                  </a:lnTo>
                  <a:lnTo>
                    <a:pt x="2996999" y="405057"/>
                  </a:lnTo>
                  <a:lnTo>
                    <a:pt x="2961563" y="377319"/>
                  </a:lnTo>
                  <a:lnTo>
                    <a:pt x="2925442" y="350434"/>
                  </a:lnTo>
                  <a:lnTo>
                    <a:pt x="2888649" y="324417"/>
                  </a:lnTo>
                  <a:lnTo>
                    <a:pt x="2851201" y="299284"/>
                  </a:lnTo>
                  <a:lnTo>
                    <a:pt x="2813112" y="275050"/>
                  </a:lnTo>
                  <a:lnTo>
                    <a:pt x="2774397" y="251729"/>
                  </a:lnTo>
                  <a:lnTo>
                    <a:pt x="2735072" y="229338"/>
                  </a:lnTo>
                  <a:lnTo>
                    <a:pt x="2695153" y="207891"/>
                  </a:lnTo>
                  <a:lnTo>
                    <a:pt x="2654653" y="187403"/>
                  </a:lnTo>
                  <a:lnTo>
                    <a:pt x="2613588" y="167890"/>
                  </a:lnTo>
                  <a:lnTo>
                    <a:pt x="2571974" y="149367"/>
                  </a:lnTo>
                  <a:lnTo>
                    <a:pt x="2529826" y="131849"/>
                  </a:lnTo>
                  <a:lnTo>
                    <a:pt x="2487158" y="115351"/>
                  </a:lnTo>
                  <a:lnTo>
                    <a:pt x="2443986" y="99888"/>
                  </a:lnTo>
                  <a:lnTo>
                    <a:pt x="2400326" y="85476"/>
                  </a:lnTo>
                  <a:lnTo>
                    <a:pt x="2356192" y="72130"/>
                  </a:lnTo>
                  <a:lnTo>
                    <a:pt x="2311599" y="59864"/>
                  </a:lnTo>
                  <a:lnTo>
                    <a:pt x="2266563" y="48695"/>
                  </a:lnTo>
                  <a:lnTo>
                    <a:pt x="2221099" y="38637"/>
                  </a:lnTo>
                  <a:lnTo>
                    <a:pt x="2175223" y="29705"/>
                  </a:lnTo>
                  <a:lnTo>
                    <a:pt x="2128948" y="21915"/>
                  </a:lnTo>
                  <a:lnTo>
                    <a:pt x="2082291" y="15282"/>
                  </a:lnTo>
                  <a:lnTo>
                    <a:pt x="2035266" y="9821"/>
                  </a:lnTo>
                  <a:lnTo>
                    <a:pt x="1987890" y="5547"/>
                  </a:lnTo>
                  <a:lnTo>
                    <a:pt x="1940176" y="2475"/>
                  </a:lnTo>
                  <a:lnTo>
                    <a:pt x="1892140" y="621"/>
                  </a:lnTo>
                  <a:lnTo>
                    <a:pt x="1843798" y="0"/>
                  </a:lnTo>
                  <a:lnTo>
                    <a:pt x="1795456" y="621"/>
                  </a:lnTo>
                  <a:lnTo>
                    <a:pt x="1747421" y="2475"/>
                  </a:lnTo>
                  <a:lnTo>
                    <a:pt x="1699707" y="5547"/>
                  </a:lnTo>
                  <a:lnTo>
                    <a:pt x="1652330" y="9821"/>
                  </a:lnTo>
                  <a:lnTo>
                    <a:pt x="1605306" y="15282"/>
                  </a:lnTo>
                  <a:lnTo>
                    <a:pt x="1558648" y="21915"/>
                  </a:lnTo>
                  <a:lnTo>
                    <a:pt x="1512374" y="29705"/>
                  </a:lnTo>
                  <a:lnTo>
                    <a:pt x="1466497" y="38637"/>
                  </a:lnTo>
                  <a:lnTo>
                    <a:pt x="1421033" y="48695"/>
                  </a:lnTo>
                  <a:lnTo>
                    <a:pt x="1375997" y="59864"/>
                  </a:lnTo>
                  <a:lnTo>
                    <a:pt x="1331405" y="72130"/>
                  </a:lnTo>
                  <a:lnTo>
                    <a:pt x="1287271" y="85476"/>
                  </a:lnTo>
                  <a:lnTo>
                    <a:pt x="1243610" y="99888"/>
                  </a:lnTo>
                  <a:lnTo>
                    <a:pt x="1200438" y="115351"/>
                  </a:lnTo>
                  <a:lnTo>
                    <a:pt x="1157771" y="131849"/>
                  </a:lnTo>
                  <a:lnTo>
                    <a:pt x="1115622" y="149367"/>
                  </a:lnTo>
                  <a:lnTo>
                    <a:pt x="1074008" y="167890"/>
                  </a:lnTo>
                  <a:lnTo>
                    <a:pt x="1032944" y="187403"/>
                  </a:lnTo>
                  <a:lnTo>
                    <a:pt x="992444" y="207891"/>
                  </a:lnTo>
                  <a:lnTo>
                    <a:pt x="952524" y="229338"/>
                  </a:lnTo>
                  <a:lnTo>
                    <a:pt x="913199" y="251729"/>
                  </a:lnTo>
                  <a:lnTo>
                    <a:pt x="874485" y="275050"/>
                  </a:lnTo>
                  <a:lnTo>
                    <a:pt x="836396" y="299284"/>
                  </a:lnTo>
                  <a:lnTo>
                    <a:pt x="798947" y="324417"/>
                  </a:lnTo>
                  <a:lnTo>
                    <a:pt x="762155" y="350434"/>
                  </a:lnTo>
                  <a:lnTo>
                    <a:pt x="726033" y="377319"/>
                  </a:lnTo>
                  <a:lnTo>
                    <a:pt x="690598" y="405057"/>
                  </a:lnTo>
                  <a:lnTo>
                    <a:pt x="655863" y="433634"/>
                  </a:lnTo>
                  <a:lnTo>
                    <a:pt x="621846" y="463033"/>
                  </a:lnTo>
                  <a:lnTo>
                    <a:pt x="588560" y="493239"/>
                  </a:lnTo>
                  <a:lnTo>
                    <a:pt x="556021" y="524238"/>
                  </a:lnTo>
                  <a:lnTo>
                    <a:pt x="524245" y="556015"/>
                  </a:lnTo>
                  <a:lnTo>
                    <a:pt x="493245" y="588553"/>
                  </a:lnTo>
                  <a:lnTo>
                    <a:pt x="463038" y="621839"/>
                  </a:lnTo>
                  <a:lnTo>
                    <a:pt x="433639" y="655856"/>
                  </a:lnTo>
                  <a:lnTo>
                    <a:pt x="405062" y="690590"/>
                  </a:lnTo>
                  <a:lnTo>
                    <a:pt x="377324" y="726025"/>
                  </a:lnTo>
                  <a:lnTo>
                    <a:pt x="350439" y="762146"/>
                  </a:lnTo>
                  <a:lnTo>
                    <a:pt x="324422" y="798939"/>
                  </a:lnTo>
                  <a:lnTo>
                    <a:pt x="299288" y="836387"/>
                  </a:lnTo>
                  <a:lnTo>
                    <a:pt x="275054" y="874475"/>
                  </a:lnTo>
                  <a:lnTo>
                    <a:pt x="251733" y="913190"/>
                  </a:lnTo>
                  <a:lnTo>
                    <a:pt x="229341" y="952514"/>
                  </a:lnTo>
                  <a:lnTo>
                    <a:pt x="207894" y="992434"/>
                  </a:lnTo>
                  <a:lnTo>
                    <a:pt x="187406" y="1032933"/>
                  </a:lnTo>
                  <a:lnTo>
                    <a:pt x="167893" y="1073998"/>
                  </a:lnTo>
                  <a:lnTo>
                    <a:pt x="149369" y="1115612"/>
                  </a:lnTo>
                  <a:lnTo>
                    <a:pt x="131851" y="1157760"/>
                  </a:lnTo>
                  <a:lnTo>
                    <a:pt x="115353" y="1200427"/>
                  </a:lnTo>
                  <a:lnTo>
                    <a:pt x="99890" y="1243599"/>
                  </a:lnTo>
                  <a:lnTo>
                    <a:pt x="85477" y="1287259"/>
                  </a:lnTo>
                  <a:lnTo>
                    <a:pt x="72131" y="1331393"/>
                  </a:lnTo>
                  <a:lnTo>
                    <a:pt x="59865" y="1375985"/>
                  </a:lnTo>
                  <a:lnTo>
                    <a:pt x="48696" y="1421021"/>
                  </a:lnTo>
                  <a:lnTo>
                    <a:pt x="38637" y="1466485"/>
                  </a:lnTo>
                  <a:lnTo>
                    <a:pt x="29706" y="1512362"/>
                  </a:lnTo>
                  <a:lnTo>
                    <a:pt x="21916" y="1558636"/>
                  </a:lnTo>
                  <a:lnTo>
                    <a:pt x="15282" y="1605293"/>
                  </a:lnTo>
                  <a:lnTo>
                    <a:pt x="9821" y="1652318"/>
                  </a:lnTo>
                  <a:lnTo>
                    <a:pt x="5547" y="1699694"/>
                  </a:lnTo>
                  <a:lnTo>
                    <a:pt x="2475" y="1747408"/>
                  </a:lnTo>
                  <a:lnTo>
                    <a:pt x="621" y="1795443"/>
                  </a:lnTo>
                  <a:lnTo>
                    <a:pt x="0" y="1843785"/>
                  </a:lnTo>
                  <a:lnTo>
                    <a:pt x="621" y="1892128"/>
                  </a:lnTo>
                  <a:lnTo>
                    <a:pt x="2475" y="1940163"/>
                  </a:lnTo>
                  <a:lnTo>
                    <a:pt x="5547" y="1987877"/>
                  </a:lnTo>
                  <a:lnTo>
                    <a:pt x="9821" y="2035254"/>
                  </a:lnTo>
                  <a:lnTo>
                    <a:pt x="15282" y="2082278"/>
                  </a:lnTo>
                  <a:lnTo>
                    <a:pt x="21916" y="2128935"/>
                  </a:lnTo>
                  <a:lnTo>
                    <a:pt x="29706" y="2175210"/>
                  </a:lnTo>
                  <a:lnTo>
                    <a:pt x="38637" y="2221087"/>
                  </a:lnTo>
                  <a:lnTo>
                    <a:pt x="48696" y="2266551"/>
                  </a:lnTo>
                  <a:lnTo>
                    <a:pt x="58092" y="2304437"/>
                  </a:lnTo>
                </a:path>
              </a:pathLst>
            </a:custGeom>
            <a:ln w="12700">
              <a:solidFill>
                <a:srgbClr val="ED5837"/>
              </a:solidFill>
            </a:ln>
          </p:spPr>
          <p:txBody>
            <a:bodyPr wrap="square" lIns="0" tIns="0" rIns="0" bIns="0" rtlCol="0"/>
            <a:lstStyle/>
            <a:p>
              <a:endParaRPr/>
            </a:p>
          </p:txBody>
        </p:sp>
        <p:sp>
          <p:nvSpPr>
            <p:cNvPr id="9" name="object 9"/>
            <p:cNvSpPr/>
            <p:nvPr/>
          </p:nvSpPr>
          <p:spPr>
            <a:xfrm>
              <a:off x="6177880" y="5597893"/>
              <a:ext cx="1447800" cy="1447800"/>
            </a:xfrm>
            <a:custGeom>
              <a:avLst/>
              <a:gdLst/>
              <a:ahLst/>
              <a:cxnLst/>
              <a:rect l="l" t="t" r="r" b="b"/>
              <a:pathLst>
                <a:path w="1447800" h="1447800">
                  <a:moveTo>
                    <a:pt x="723887" y="1447761"/>
                  </a:moveTo>
                  <a:lnTo>
                    <a:pt x="771482" y="1446222"/>
                  </a:lnTo>
                  <a:lnTo>
                    <a:pt x="818255" y="1441666"/>
                  </a:lnTo>
                  <a:lnTo>
                    <a:pt x="864110" y="1434190"/>
                  </a:lnTo>
                  <a:lnTo>
                    <a:pt x="908953" y="1423889"/>
                  </a:lnTo>
                  <a:lnTo>
                    <a:pt x="952688" y="1410858"/>
                  </a:lnTo>
                  <a:lnTo>
                    <a:pt x="995219" y="1395192"/>
                  </a:lnTo>
                  <a:lnTo>
                    <a:pt x="1036452" y="1376988"/>
                  </a:lnTo>
                  <a:lnTo>
                    <a:pt x="1076290" y="1356340"/>
                  </a:lnTo>
                  <a:lnTo>
                    <a:pt x="1114638" y="1333343"/>
                  </a:lnTo>
                  <a:lnTo>
                    <a:pt x="1151402" y="1308094"/>
                  </a:lnTo>
                  <a:lnTo>
                    <a:pt x="1186484" y="1280688"/>
                  </a:lnTo>
                  <a:lnTo>
                    <a:pt x="1219791" y="1251219"/>
                  </a:lnTo>
                  <a:lnTo>
                    <a:pt x="1251227" y="1219784"/>
                  </a:lnTo>
                  <a:lnTo>
                    <a:pt x="1280696" y="1186477"/>
                  </a:lnTo>
                  <a:lnTo>
                    <a:pt x="1308103" y="1151394"/>
                  </a:lnTo>
                  <a:lnTo>
                    <a:pt x="1333353" y="1114631"/>
                  </a:lnTo>
                  <a:lnTo>
                    <a:pt x="1356350" y="1076283"/>
                  </a:lnTo>
                  <a:lnTo>
                    <a:pt x="1376998" y="1036444"/>
                  </a:lnTo>
                  <a:lnTo>
                    <a:pt x="1395203" y="995212"/>
                  </a:lnTo>
                  <a:lnTo>
                    <a:pt x="1410869" y="952680"/>
                  </a:lnTo>
                  <a:lnTo>
                    <a:pt x="1423900" y="908945"/>
                  </a:lnTo>
                  <a:lnTo>
                    <a:pt x="1434202" y="864101"/>
                  </a:lnTo>
                  <a:lnTo>
                    <a:pt x="1441678" y="818244"/>
                  </a:lnTo>
                  <a:lnTo>
                    <a:pt x="1446234" y="771470"/>
                  </a:lnTo>
                  <a:lnTo>
                    <a:pt x="1447774" y="723874"/>
                  </a:lnTo>
                  <a:lnTo>
                    <a:pt x="1446234" y="676279"/>
                  </a:lnTo>
                  <a:lnTo>
                    <a:pt x="1441678" y="629507"/>
                  </a:lnTo>
                  <a:lnTo>
                    <a:pt x="1434202" y="583651"/>
                  </a:lnTo>
                  <a:lnTo>
                    <a:pt x="1423900" y="538809"/>
                  </a:lnTo>
                  <a:lnTo>
                    <a:pt x="1410869" y="495074"/>
                  </a:lnTo>
                  <a:lnTo>
                    <a:pt x="1395203" y="452544"/>
                  </a:lnTo>
                  <a:lnTo>
                    <a:pt x="1376998" y="411312"/>
                  </a:lnTo>
                  <a:lnTo>
                    <a:pt x="1356350" y="371474"/>
                  </a:lnTo>
                  <a:lnTo>
                    <a:pt x="1333353" y="333127"/>
                  </a:lnTo>
                  <a:lnTo>
                    <a:pt x="1308103" y="296364"/>
                  </a:lnTo>
                  <a:lnTo>
                    <a:pt x="1280696" y="261282"/>
                  </a:lnTo>
                  <a:lnTo>
                    <a:pt x="1251227" y="227975"/>
                  </a:lnTo>
                  <a:lnTo>
                    <a:pt x="1219791" y="196540"/>
                  </a:lnTo>
                  <a:lnTo>
                    <a:pt x="1186484" y="167072"/>
                  </a:lnTo>
                  <a:lnTo>
                    <a:pt x="1151402" y="139666"/>
                  </a:lnTo>
                  <a:lnTo>
                    <a:pt x="1114638" y="114417"/>
                  </a:lnTo>
                  <a:lnTo>
                    <a:pt x="1076290" y="91421"/>
                  </a:lnTo>
                  <a:lnTo>
                    <a:pt x="1036452" y="70773"/>
                  </a:lnTo>
                  <a:lnTo>
                    <a:pt x="995219" y="52569"/>
                  </a:lnTo>
                  <a:lnTo>
                    <a:pt x="952688" y="36903"/>
                  </a:lnTo>
                  <a:lnTo>
                    <a:pt x="908953" y="23872"/>
                  </a:lnTo>
                  <a:lnTo>
                    <a:pt x="864110" y="13571"/>
                  </a:lnTo>
                  <a:lnTo>
                    <a:pt x="818255" y="6095"/>
                  </a:lnTo>
                  <a:lnTo>
                    <a:pt x="771482" y="1539"/>
                  </a:lnTo>
                  <a:lnTo>
                    <a:pt x="723887" y="0"/>
                  </a:lnTo>
                  <a:lnTo>
                    <a:pt x="676292" y="1539"/>
                  </a:lnTo>
                  <a:lnTo>
                    <a:pt x="629519" y="6095"/>
                  </a:lnTo>
                  <a:lnTo>
                    <a:pt x="583663" y="13571"/>
                  </a:lnTo>
                  <a:lnTo>
                    <a:pt x="538821" y="23872"/>
                  </a:lnTo>
                  <a:lnTo>
                    <a:pt x="495086" y="36903"/>
                  </a:lnTo>
                  <a:lnTo>
                    <a:pt x="452554" y="52569"/>
                  </a:lnTo>
                  <a:lnTo>
                    <a:pt x="411322" y="70773"/>
                  </a:lnTo>
                  <a:lnTo>
                    <a:pt x="371484" y="91421"/>
                  </a:lnTo>
                  <a:lnTo>
                    <a:pt x="333135" y="114417"/>
                  </a:lnTo>
                  <a:lnTo>
                    <a:pt x="296372" y="139666"/>
                  </a:lnTo>
                  <a:lnTo>
                    <a:pt x="261289" y="167072"/>
                  </a:lnTo>
                  <a:lnTo>
                    <a:pt x="227982" y="196540"/>
                  </a:lnTo>
                  <a:lnTo>
                    <a:pt x="196546" y="227975"/>
                  </a:lnTo>
                  <a:lnTo>
                    <a:pt x="167077" y="261282"/>
                  </a:lnTo>
                  <a:lnTo>
                    <a:pt x="139670" y="296364"/>
                  </a:lnTo>
                  <a:lnTo>
                    <a:pt x="114421" y="333127"/>
                  </a:lnTo>
                  <a:lnTo>
                    <a:pt x="91424" y="371474"/>
                  </a:lnTo>
                  <a:lnTo>
                    <a:pt x="70775" y="411312"/>
                  </a:lnTo>
                  <a:lnTo>
                    <a:pt x="52570" y="452544"/>
                  </a:lnTo>
                  <a:lnTo>
                    <a:pt x="36905" y="495074"/>
                  </a:lnTo>
                  <a:lnTo>
                    <a:pt x="23873" y="538809"/>
                  </a:lnTo>
                  <a:lnTo>
                    <a:pt x="13572" y="583651"/>
                  </a:lnTo>
                  <a:lnTo>
                    <a:pt x="6095" y="629507"/>
                  </a:lnTo>
                  <a:lnTo>
                    <a:pt x="1539" y="676279"/>
                  </a:lnTo>
                  <a:lnTo>
                    <a:pt x="0" y="723874"/>
                  </a:lnTo>
                  <a:lnTo>
                    <a:pt x="1539" y="771470"/>
                  </a:lnTo>
                  <a:lnTo>
                    <a:pt x="6095" y="818244"/>
                  </a:lnTo>
                  <a:lnTo>
                    <a:pt x="13572" y="864101"/>
                  </a:lnTo>
                  <a:lnTo>
                    <a:pt x="23873" y="908945"/>
                  </a:lnTo>
                  <a:lnTo>
                    <a:pt x="36905" y="952680"/>
                  </a:lnTo>
                  <a:lnTo>
                    <a:pt x="52570" y="995212"/>
                  </a:lnTo>
                  <a:lnTo>
                    <a:pt x="70775" y="1036444"/>
                  </a:lnTo>
                  <a:lnTo>
                    <a:pt x="91424" y="1076283"/>
                  </a:lnTo>
                  <a:lnTo>
                    <a:pt x="114421" y="1114631"/>
                  </a:lnTo>
                  <a:lnTo>
                    <a:pt x="139670" y="1151394"/>
                  </a:lnTo>
                  <a:lnTo>
                    <a:pt x="167077" y="1186477"/>
                  </a:lnTo>
                  <a:lnTo>
                    <a:pt x="196546" y="1219784"/>
                  </a:lnTo>
                  <a:lnTo>
                    <a:pt x="227982" y="1251219"/>
                  </a:lnTo>
                  <a:lnTo>
                    <a:pt x="261289" y="1280688"/>
                  </a:lnTo>
                  <a:lnTo>
                    <a:pt x="296372" y="1308094"/>
                  </a:lnTo>
                  <a:lnTo>
                    <a:pt x="333135" y="1333343"/>
                  </a:lnTo>
                  <a:lnTo>
                    <a:pt x="371484" y="1356340"/>
                  </a:lnTo>
                  <a:lnTo>
                    <a:pt x="411322" y="1376988"/>
                  </a:lnTo>
                  <a:lnTo>
                    <a:pt x="452554" y="1395192"/>
                  </a:lnTo>
                  <a:lnTo>
                    <a:pt x="495086" y="1410858"/>
                  </a:lnTo>
                  <a:lnTo>
                    <a:pt x="538821" y="1423889"/>
                  </a:lnTo>
                  <a:lnTo>
                    <a:pt x="583663" y="1434190"/>
                  </a:lnTo>
                  <a:lnTo>
                    <a:pt x="629519" y="1441666"/>
                  </a:lnTo>
                  <a:lnTo>
                    <a:pt x="676292" y="1446222"/>
                  </a:lnTo>
                  <a:lnTo>
                    <a:pt x="723887" y="1447761"/>
                  </a:lnTo>
                  <a:close/>
                </a:path>
              </a:pathLst>
            </a:custGeom>
            <a:ln w="12700">
              <a:solidFill>
                <a:srgbClr val="F0782E"/>
              </a:solidFill>
            </a:ln>
          </p:spPr>
          <p:txBody>
            <a:bodyPr wrap="square" lIns="0" tIns="0" rIns="0" bIns="0" rtlCol="0"/>
            <a:lstStyle/>
            <a:p>
              <a:endParaRPr/>
            </a:p>
          </p:txBody>
        </p:sp>
      </p:grpSp>
      <p:sp>
        <p:nvSpPr>
          <p:cNvPr id="10" name="object 10"/>
          <p:cNvSpPr/>
          <p:nvPr/>
        </p:nvSpPr>
        <p:spPr>
          <a:xfrm>
            <a:off x="0" y="3512526"/>
            <a:ext cx="958215" cy="3235325"/>
          </a:xfrm>
          <a:custGeom>
            <a:avLst/>
            <a:gdLst/>
            <a:ahLst/>
            <a:cxnLst/>
            <a:rect l="l" t="t" r="r" b="b"/>
            <a:pathLst>
              <a:path w="958215" h="3235325">
                <a:moveTo>
                  <a:pt x="0" y="3234728"/>
                </a:moveTo>
                <a:lnTo>
                  <a:pt x="44744" y="3209424"/>
                </a:lnTo>
                <a:lnTo>
                  <a:pt x="83459" y="3186104"/>
                </a:lnTo>
                <a:lnTo>
                  <a:pt x="121548" y="3161869"/>
                </a:lnTo>
                <a:lnTo>
                  <a:pt x="158996" y="3136735"/>
                </a:lnTo>
                <a:lnTo>
                  <a:pt x="195789" y="3110719"/>
                </a:lnTo>
                <a:lnTo>
                  <a:pt x="231911" y="3083833"/>
                </a:lnTo>
                <a:lnTo>
                  <a:pt x="267346" y="3056095"/>
                </a:lnTo>
                <a:lnTo>
                  <a:pt x="302080" y="3027518"/>
                </a:lnTo>
                <a:lnTo>
                  <a:pt x="336098" y="2998119"/>
                </a:lnTo>
                <a:lnTo>
                  <a:pt x="369383" y="2967912"/>
                </a:lnTo>
                <a:lnTo>
                  <a:pt x="401922" y="2936912"/>
                </a:lnTo>
                <a:lnTo>
                  <a:pt x="433699" y="2905136"/>
                </a:lnTo>
                <a:lnTo>
                  <a:pt x="464698" y="2872597"/>
                </a:lnTo>
                <a:lnTo>
                  <a:pt x="494905" y="2839311"/>
                </a:lnTo>
                <a:lnTo>
                  <a:pt x="524305" y="2805294"/>
                </a:lnTo>
                <a:lnTo>
                  <a:pt x="552881" y="2770560"/>
                </a:lnTo>
                <a:lnTo>
                  <a:pt x="580620" y="2735124"/>
                </a:lnTo>
                <a:lnTo>
                  <a:pt x="607505" y="2699003"/>
                </a:lnTo>
                <a:lnTo>
                  <a:pt x="633522" y="2662210"/>
                </a:lnTo>
                <a:lnTo>
                  <a:pt x="658655" y="2624762"/>
                </a:lnTo>
                <a:lnTo>
                  <a:pt x="682890" y="2586672"/>
                </a:lnTo>
                <a:lnTo>
                  <a:pt x="706211" y="2547958"/>
                </a:lnTo>
                <a:lnTo>
                  <a:pt x="728602" y="2508633"/>
                </a:lnTo>
                <a:lnTo>
                  <a:pt x="750050" y="2468713"/>
                </a:lnTo>
                <a:lnTo>
                  <a:pt x="770538" y="2428213"/>
                </a:lnTo>
                <a:lnTo>
                  <a:pt x="790051" y="2387149"/>
                </a:lnTo>
                <a:lnTo>
                  <a:pt x="808574" y="2345535"/>
                </a:lnTo>
                <a:lnTo>
                  <a:pt x="826093" y="2303386"/>
                </a:lnTo>
                <a:lnTo>
                  <a:pt x="842591" y="2260719"/>
                </a:lnTo>
                <a:lnTo>
                  <a:pt x="858054" y="2217547"/>
                </a:lnTo>
                <a:lnTo>
                  <a:pt x="872466" y="2173887"/>
                </a:lnTo>
                <a:lnTo>
                  <a:pt x="885813" y="2129752"/>
                </a:lnTo>
                <a:lnTo>
                  <a:pt x="898078" y="2085160"/>
                </a:lnTo>
                <a:lnTo>
                  <a:pt x="909248" y="2040124"/>
                </a:lnTo>
                <a:lnTo>
                  <a:pt x="919306" y="1994660"/>
                </a:lnTo>
                <a:lnTo>
                  <a:pt x="928238" y="1948783"/>
                </a:lnTo>
                <a:lnTo>
                  <a:pt x="936028" y="1902509"/>
                </a:lnTo>
                <a:lnTo>
                  <a:pt x="942661" y="1855851"/>
                </a:lnTo>
                <a:lnTo>
                  <a:pt x="948123" y="1808827"/>
                </a:lnTo>
                <a:lnTo>
                  <a:pt x="952397" y="1761450"/>
                </a:lnTo>
                <a:lnTo>
                  <a:pt x="955468" y="1713737"/>
                </a:lnTo>
                <a:lnTo>
                  <a:pt x="957323" y="1665701"/>
                </a:lnTo>
                <a:lnTo>
                  <a:pt x="957944" y="1617359"/>
                </a:lnTo>
                <a:lnTo>
                  <a:pt x="957323" y="1569017"/>
                </a:lnTo>
                <a:lnTo>
                  <a:pt x="955468" y="1520981"/>
                </a:lnTo>
                <a:lnTo>
                  <a:pt x="952397" y="1473268"/>
                </a:lnTo>
                <a:lnTo>
                  <a:pt x="948123" y="1425891"/>
                </a:lnTo>
                <a:lnTo>
                  <a:pt x="942661" y="1378867"/>
                </a:lnTo>
                <a:lnTo>
                  <a:pt x="936028" y="1332209"/>
                </a:lnTo>
                <a:lnTo>
                  <a:pt x="928238" y="1285935"/>
                </a:lnTo>
                <a:lnTo>
                  <a:pt x="919306" y="1240058"/>
                </a:lnTo>
                <a:lnTo>
                  <a:pt x="909248" y="1194594"/>
                </a:lnTo>
                <a:lnTo>
                  <a:pt x="898078" y="1149559"/>
                </a:lnTo>
                <a:lnTo>
                  <a:pt x="885813" y="1104966"/>
                </a:lnTo>
                <a:lnTo>
                  <a:pt x="872466" y="1060832"/>
                </a:lnTo>
                <a:lnTo>
                  <a:pt x="858054" y="1017172"/>
                </a:lnTo>
                <a:lnTo>
                  <a:pt x="842591" y="974001"/>
                </a:lnTo>
                <a:lnTo>
                  <a:pt x="826093" y="931333"/>
                </a:lnTo>
                <a:lnTo>
                  <a:pt x="808574" y="889185"/>
                </a:lnTo>
                <a:lnTo>
                  <a:pt x="790051" y="847571"/>
                </a:lnTo>
                <a:lnTo>
                  <a:pt x="770538" y="806507"/>
                </a:lnTo>
                <a:lnTo>
                  <a:pt x="750050" y="766007"/>
                </a:lnTo>
                <a:lnTo>
                  <a:pt x="728602" y="726088"/>
                </a:lnTo>
                <a:lnTo>
                  <a:pt x="706211" y="686763"/>
                </a:lnTo>
                <a:lnTo>
                  <a:pt x="682890" y="648049"/>
                </a:lnTo>
                <a:lnTo>
                  <a:pt x="658655" y="609960"/>
                </a:lnTo>
                <a:lnTo>
                  <a:pt x="633522" y="572512"/>
                </a:lnTo>
                <a:lnTo>
                  <a:pt x="607505" y="535720"/>
                </a:lnTo>
                <a:lnTo>
                  <a:pt x="580620" y="499598"/>
                </a:lnTo>
                <a:lnTo>
                  <a:pt x="552881" y="464163"/>
                </a:lnTo>
                <a:lnTo>
                  <a:pt x="524305" y="429429"/>
                </a:lnTo>
                <a:lnTo>
                  <a:pt x="494905" y="395412"/>
                </a:lnTo>
                <a:lnTo>
                  <a:pt x="464698" y="362127"/>
                </a:lnTo>
                <a:lnTo>
                  <a:pt x="433699" y="329588"/>
                </a:lnTo>
                <a:lnTo>
                  <a:pt x="401922" y="297812"/>
                </a:lnTo>
                <a:lnTo>
                  <a:pt x="369383" y="266813"/>
                </a:lnTo>
                <a:lnTo>
                  <a:pt x="336098" y="236606"/>
                </a:lnTo>
                <a:lnTo>
                  <a:pt x="302080" y="207207"/>
                </a:lnTo>
                <a:lnTo>
                  <a:pt x="267346" y="178631"/>
                </a:lnTo>
                <a:lnTo>
                  <a:pt x="231911" y="150893"/>
                </a:lnTo>
                <a:lnTo>
                  <a:pt x="195789" y="124007"/>
                </a:lnTo>
                <a:lnTo>
                  <a:pt x="158996" y="97991"/>
                </a:lnTo>
                <a:lnTo>
                  <a:pt x="121548" y="72858"/>
                </a:lnTo>
                <a:lnTo>
                  <a:pt x="83459" y="48623"/>
                </a:lnTo>
                <a:lnTo>
                  <a:pt x="44744" y="25303"/>
                </a:lnTo>
                <a:lnTo>
                  <a:pt x="5420" y="2911"/>
                </a:lnTo>
                <a:lnTo>
                  <a:pt x="0" y="0"/>
                </a:lnTo>
              </a:path>
            </a:pathLst>
          </a:custGeom>
          <a:ln w="12700">
            <a:solidFill>
              <a:srgbClr val="ED5837"/>
            </a:solidFill>
          </a:ln>
        </p:spPr>
        <p:txBody>
          <a:bodyPr wrap="square" lIns="0" tIns="0" rIns="0" bIns="0" rtlCol="0"/>
          <a:lstStyle/>
          <a:p>
            <a:endParaRPr/>
          </a:p>
        </p:txBody>
      </p:sp>
      <p:sp>
        <p:nvSpPr>
          <p:cNvPr id="11" name="object 11"/>
          <p:cNvSpPr/>
          <p:nvPr/>
        </p:nvSpPr>
        <p:spPr>
          <a:xfrm>
            <a:off x="8773255" y="852232"/>
            <a:ext cx="753745" cy="753745"/>
          </a:xfrm>
          <a:custGeom>
            <a:avLst/>
            <a:gdLst/>
            <a:ahLst/>
            <a:cxnLst/>
            <a:rect l="l" t="t" r="r" b="b"/>
            <a:pathLst>
              <a:path w="753745" h="753744">
                <a:moveTo>
                  <a:pt x="376745" y="753491"/>
                </a:moveTo>
                <a:lnTo>
                  <a:pt x="424002" y="750555"/>
                </a:lnTo>
                <a:lnTo>
                  <a:pt x="469507" y="741985"/>
                </a:lnTo>
                <a:lnTo>
                  <a:pt x="512908" y="728132"/>
                </a:lnTo>
                <a:lnTo>
                  <a:pt x="553852" y="709350"/>
                </a:lnTo>
                <a:lnTo>
                  <a:pt x="591985" y="685992"/>
                </a:lnTo>
                <a:lnTo>
                  <a:pt x="626954" y="658411"/>
                </a:lnTo>
                <a:lnTo>
                  <a:pt x="658406" y="626959"/>
                </a:lnTo>
                <a:lnTo>
                  <a:pt x="685988" y="591990"/>
                </a:lnTo>
                <a:lnTo>
                  <a:pt x="709348" y="553858"/>
                </a:lnTo>
                <a:lnTo>
                  <a:pt x="728130" y="512914"/>
                </a:lnTo>
                <a:lnTo>
                  <a:pt x="741984" y="469512"/>
                </a:lnTo>
                <a:lnTo>
                  <a:pt x="750555" y="424004"/>
                </a:lnTo>
                <a:lnTo>
                  <a:pt x="753490" y="376745"/>
                </a:lnTo>
                <a:lnTo>
                  <a:pt x="750555" y="329488"/>
                </a:lnTo>
                <a:lnTo>
                  <a:pt x="741984" y="283983"/>
                </a:lnTo>
                <a:lnTo>
                  <a:pt x="728130" y="240582"/>
                </a:lnTo>
                <a:lnTo>
                  <a:pt x="709348" y="199638"/>
                </a:lnTo>
                <a:lnTo>
                  <a:pt x="685988" y="161505"/>
                </a:lnTo>
                <a:lnTo>
                  <a:pt x="658406" y="126536"/>
                </a:lnTo>
                <a:lnTo>
                  <a:pt x="626954" y="95084"/>
                </a:lnTo>
                <a:lnTo>
                  <a:pt x="591985" y="67502"/>
                </a:lnTo>
                <a:lnTo>
                  <a:pt x="553852" y="44142"/>
                </a:lnTo>
                <a:lnTo>
                  <a:pt x="512908" y="25360"/>
                </a:lnTo>
                <a:lnTo>
                  <a:pt x="469507" y="11506"/>
                </a:lnTo>
                <a:lnTo>
                  <a:pt x="424002" y="2935"/>
                </a:lnTo>
                <a:lnTo>
                  <a:pt x="376745" y="0"/>
                </a:lnTo>
                <a:lnTo>
                  <a:pt x="329488" y="2935"/>
                </a:lnTo>
                <a:lnTo>
                  <a:pt x="283983" y="11506"/>
                </a:lnTo>
                <a:lnTo>
                  <a:pt x="240582" y="25360"/>
                </a:lnTo>
                <a:lnTo>
                  <a:pt x="199638" y="44142"/>
                </a:lnTo>
                <a:lnTo>
                  <a:pt x="161505" y="67502"/>
                </a:lnTo>
                <a:lnTo>
                  <a:pt x="126536" y="95084"/>
                </a:lnTo>
                <a:lnTo>
                  <a:pt x="95084" y="126536"/>
                </a:lnTo>
                <a:lnTo>
                  <a:pt x="67502" y="161505"/>
                </a:lnTo>
                <a:lnTo>
                  <a:pt x="44142" y="199638"/>
                </a:lnTo>
                <a:lnTo>
                  <a:pt x="25360" y="240582"/>
                </a:lnTo>
                <a:lnTo>
                  <a:pt x="11506" y="283983"/>
                </a:lnTo>
                <a:lnTo>
                  <a:pt x="2935" y="329488"/>
                </a:lnTo>
                <a:lnTo>
                  <a:pt x="0" y="376745"/>
                </a:lnTo>
                <a:lnTo>
                  <a:pt x="2935" y="424004"/>
                </a:lnTo>
                <a:lnTo>
                  <a:pt x="11506" y="469512"/>
                </a:lnTo>
                <a:lnTo>
                  <a:pt x="25360" y="512914"/>
                </a:lnTo>
                <a:lnTo>
                  <a:pt x="44142" y="553858"/>
                </a:lnTo>
                <a:lnTo>
                  <a:pt x="67502" y="591990"/>
                </a:lnTo>
                <a:lnTo>
                  <a:pt x="95084" y="626959"/>
                </a:lnTo>
                <a:lnTo>
                  <a:pt x="126536" y="658411"/>
                </a:lnTo>
                <a:lnTo>
                  <a:pt x="161505" y="685992"/>
                </a:lnTo>
                <a:lnTo>
                  <a:pt x="199638" y="709350"/>
                </a:lnTo>
                <a:lnTo>
                  <a:pt x="240582" y="728132"/>
                </a:lnTo>
                <a:lnTo>
                  <a:pt x="283983" y="741985"/>
                </a:lnTo>
                <a:lnTo>
                  <a:pt x="329488" y="750555"/>
                </a:lnTo>
                <a:lnTo>
                  <a:pt x="376745" y="753491"/>
                </a:lnTo>
                <a:close/>
              </a:path>
            </a:pathLst>
          </a:custGeom>
          <a:ln w="12700">
            <a:solidFill>
              <a:srgbClr val="F0782E"/>
            </a:solidFill>
          </a:ln>
        </p:spPr>
        <p:txBody>
          <a:bodyPr wrap="square" lIns="0" tIns="0" rIns="0" bIns="0" rtlCol="0"/>
          <a:lstStyle/>
          <a:p>
            <a:endParaRPr/>
          </a:p>
        </p:txBody>
      </p:sp>
      <p:sp>
        <p:nvSpPr>
          <p:cNvPr id="12" name="object 12"/>
          <p:cNvSpPr txBox="1">
            <a:spLocks noGrp="1"/>
          </p:cNvSpPr>
          <p:nvPr>
            <p:ph type="sldNum" sz="quarter" idx="7"/>
          </p:nvPr>
        </p:nvSpPr>
        <p:spPr>
          <a:xfrm>
            <a:off x="480901" y="7069680"/>
            <a:ext cx="34941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dirty="0">
                <a:solidFill>
                  <a:srgbClr val="F0782E"/>
                </a:solidFill>
              </a:rPr>
              <a:t>22</a:t>
            </a:fld>
            <a:r>
              <a:rPr dirty="0">
                <a:solidFill>
                  <a:srgbClr val="F0782E"/>
                </a:solidFill>
              </a:rPr>
              <a:t>  </a:t>
            </a:r>
            <a:r>
              <a:rPr spc="160" dirty="0">
                <a:solidFill>
                  <a:srgbClr val="F0782E"/>
                </a:solidFill>
              </a:rPr>
              <a:t> </a:t>
            </a:r>
            <a:r>
              <a:rPr dirty="0">
                <a:solidFill>
                  <a:srgbClr val="F0782E"/>
                </a:solidFill>
              </a:rPr>
              <a:t>|    </a:t>
            </a:r>
            <a:r>
              <a:rPr lang="pt-BR" spc="-5" dirty="0"/>
              <a:t>Bild</a:t>
            </a:r>
            <a:r>
              <a:rPr spc="185" dirty="0"/>
              <a:t> </a:t>
            </a:r>
            <a:r>
              <a:rPr dirty="0"/>
              <a:t>|</a:t>
            </a:r>
            <a:r>
              <a:rPr spc="185" dirty="0"/>
              <a:t> </a:t>
            </a:r>
            <a:r>
              <a:rPr dirty="0"/>
              <a:t>Código</a:t>
            </a:r>
            <a:r>
              <a:rPr spc="-5" dirty="0"/>
              <a:t> de</a:t>
            </a:r>
            <a:r>
              <a:rPr dirty="0"/>
              <a:t> ética</a:t>
            </a:r>
            <a:r>
              <a:rPr lang="pt-BR" dirty="0"/>
              <a:t> cultural</a:t>
            </a:r>
            <a:r>
              <a:rPr spc="185" dirty="0"/>
              <a:t> </a:t>
            </a:r>
            <a:r>
              <a:rPr dirty="0"/>
              <a:t>|</a:t>
            </a:r>
            <a:r>
              <a:rPr spc="180" dirty="0"/>
              <a:t> </a:t>
            </a:r>
            <a:r>
              <a:rPr dirty="0"/>
              <a:t>É </a:t>
            </a:r>
            <a:r>
              <a:rPr spc="-5" dirty="0"/>
              <a:t>proibido</a:t>
            </a:r>
          </a:p>
        </p:txBody>
      </p:sp>
      <p:pic>
        <p:nvPicPr>
          <p:cNvPr id="13" name="object 6">
            <a:extLst>
              <a:ext uri="{FF2B5EF4-FFF2-40B4-BE49-F238E27FC236}">
                <a16:creationId xmlns:a16="http://schemas.microsoft.com/office/drawing/2014/main" id="{364971D7-D9A6-4AAD-BA70-D0F348C0ADED}"/>
              </a:ext>
            </a:extLst>
          </p:cNvPr>
          <p:cNvPicPr/>
          <p:nvPr/>
        </p:nvPicPr>
        <p:blipFill>
          <a:blip r:embed="rId4" cstate="print"/>
          <a:stretch>
            <a:fillRect/>
          </a:stretch>
        </p:blipFill>
        <p:spPr>
          <a:xfrm>
            <a:off x="1220714" y="4206755"/>
            <a:ext cx="220548" cy="2205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747878"/>
            <a:ext cx="7066280" cy="3624326"/>
          </a:xfrm>
          <a:prstGeom prst="rect">
            <a:avLst/>
          </a:prstGeom>
        </p:spPr>
        <p:txBody>
          <a:bodyPr vert="horz" wrap="square" lIns="0" tIns="12700" rIns="0" bIns="0" rtlCol="0">
            <a:spAutoFit/>
          </a:bodyPr>
          <a:lstStyle/>
          <a:p>
            <a:pPr marL="12700" marR="817244">
              <a:lnSpc>
                <a:spcPct val="113100"/>
              </a:lnSpc>
              <a:spcBef>
                <a:spcPts val="100"/>
              </a:spcBef>
            </a:pPr>
            <a:r>
              <a:rPr lang="pt-BR" sz="1400" spc="-10" dirty="0">
                <a:solidFill>
                  <a:srgbClr val="56575A"/>
                </a:solidFill>
                <a:latin typeface="Aktifo-A-Light"/>
                <a:cs typeface="Aktifo-A-Light"/>
              </a:rPr>
              <a:t>Aproveitar-se de cargo ou posição nas empresas para obter  favores ou benefícios pessoais.</a:t>
            </a:r>
          </a:p>
          <a:p>
            <a:pPr marL="12700" marR="817244">
              <a:lnSpc>
                <a:spcPct val="113100"/>
              </a:lnSpc>
              <a:spcBef>
                <a:spcPts val="100"/>
              </a:spcBef>
            </a:pPr>
            <a:endParaRPr lang="pt-BR" sz="1400" spc="-10" dirty="0">
              <a:solidFill>
                <a:srgbClr val="56575A"/>
              </a:solidFill>
              <a:latin typeface="Aktifo-A-Light"/>
              <a:cs typeface="Aktifo-A-Light"/>
            </a:endParaRPr>
          </a:p>
          <a:p>
            <a:pPr marL="12700" marR="817244">
              <a:lnSpc>
                <a:spcPct val="113100"/>
              </a:lnSpc>
              <a:spcBef>
                <a:spcPts val="100"/>
              </a:spcBef>
            </a:pPr>
            <a:r>
              <a:rPr sz="1400" spc="-10" dirty="0">
                <a:solidFill>
                  <a:srgbClr val="56575A"/>
                </a:solidFill>
                <a:latin typeface="Aktifo-A-Light"/>
                <a:cs typeface="Aktifo-A-Light"/>
              </a:rPr>
              <a:t>Auferir vantagem </a:t>
            </a:r>
            <a:r>
              <a:rPr sz="1400" spc="-5" dirty="0">
                <a:solidFill>
                  <a:srgbClr val="56575A"/>
                </a:solidFill>
                <a:latin typeface="Aktifo-A-Light"/>
                <a:cs typeface="Aktifo-A-Light"/>
              </a:rPr>
              <a:t>financeira, </a:t>
            </a:r>
            <a:r>
              <a:rPr sz="1400" spc="-10" dirty="0">
                <a:solidFill>
                  <a:srgbClr val="56575A"/>
                </a:solidFill>
                <a:latin typeface="Aktifo-A-Light"/>
                <a:cs typeface="Aktifo-A-Light"/>
              </a:rPr>
              <a:t>direta </a:t>
            </a:r>
            <a:r>
              <a:rPr sz="1400" dirty="0">
                <a:solidFill>
                  <a:srgbClr val="56575A"/>
                </a:solidFill>
                <a:latin typeface="Aktifo-A-Light"/>
                <a:cs typeface="Aktifo-A-Light"/>
              </a:rPr>
              <a:t>ou </a:t>
            </a:r>
            <a:r>
              <a:rPr sz="1400" spc="-10" dirty="0">
                <a:solidFill>
                  <a:srgbClr val="56575A"/>
                </a:solidFill>
                <a:latin typeface="Aktifo-A-Light"/>
                <a:cs typeface="Aktifo-A-Light"/>
              </a:rPr>
              <a:t>indiretamente, </a:t>
            </a:r>
            <a:r>
              <a:rPr sz="1400" spc="-5" dirty="0">
                <a:solidFill>
                  <a:srgbClr val="56575A"/>
                </a:solidFill>
                <a:latin typeface="Aktifo-A-Light"/>
                <a:cs typeface="Aktifo-A-Light"/>
              </a:rPr>
              <a:t>de instituições que </a:t>
            </a:r>
            <a:r>
              <a:rPr sz="1400" spc="-320" dirty="0">
                <a:solidFill>
                  <a:srgbClr val="56575A"/>
                </a:solidFill>
                <a:latin typeface="Aktifo-A-Light"/>
                <a:cs typeface="Aktifo-A-Light"/>
              </a:rPr>
              <a:t> </a:t>
            </a:r>
            <a:r>
              <a:rPr sz="1400" spc="-5" dirty="0">
                <a:solidFill>
                  <a:srgbClr val="56575A"/>
                </a:solidFill>
                <a:latin typeface="Aktifo-A-Light"/>
                <a:cs typeface="Aktifo-A-Light"/>
              </a:rPr>
              <a:t>mantenham relações</a:t>
            </a:r>
            <a:r>
              <a:rPr sz="1400" dirty="0">
                <a:solidFill>
                  <a:srgbClr val="56575A"/>
                </a:solidFill>
                <a:latin typeface="Aktifo-A-Light"/>
                <a:cs typeface="Aktifo-A-Light"/>
              </a:rPr>
              <a:t> </a:t>
            </a:r>
            <a:r>
              <a:rPr sz="1400" spc="-5" dirty="0">
                <a:solidFill>
                  <a:srgbClr val="56575A"/>
                </a:solidFill>
                <a:latin typeface="Aktifo-A-Light"/>
                <a:cs typeface="Aktifo-A-Light"/>
              </a:rPr>
              <a:t>comerciais</a:t>
            </a:r>
            <a:r>
              <a:rPr sz="1400" dirty="0">
                <a:solidFill>
                  <a:srgbClr val="56575A"/>
                </a:solidFill>
                <a:latin typeface="Aktifo-A-Light"/>
                <a:cs typeface="Aktifo-A-Light"/>
              </a:rPr>
              <a:t> com o </a:t>
            </a:r>
            <a:r>
              <a:rPr sz="1400" spc="-5" dirty="0">
                <a:solidFill>
                  <a:srgbClr val="56575A"/>
                </a:solidFill>
                <a:latin typeface="Aktifo-A-Light"/>
                <a:cs typeface="Aktifo-A-Light"/>
              </a:rPr>
              <a:t>Grupo</a:t>
            </a:r>
            <a:r>
              <a:rPr sz="1400" dirty="0">
                <a:solidFill>
                  <a:srgbClr val="56575A"/>
                </a:solidFill>
                <a:latin typeface="Aktifo-A-Light"/>
                <a:cs typeface="Aktifo-A-Light"/>
              </a:rPr>
              <a:t>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a:t>
            </a:r>
            <a:endParaRPr sz="1400" dirty="0">
              <a:latin typeface="Aktifo-A-Light"/>
              <a:cs typeface="Aktifo-A-Light"/>
            </a:endParaRPr>
          </a:p>
          <a:p>
            <a:pPr marL="12700" marR="440055">
              <a:lnSpc>
                <a:spcPct val="113100"/>
              </a:lnSpc>
              <a:spcBef>
                <a:spcPts val="1130"/>
              </a:spcBef>
            </a:pPr>
            <a:r>
              <a:rPr sz="1400" spc="-25" dirty="0">
                <a:solidFill>
                  <a:srgbClr val="56575A"/>
                </a:solidFill>
                <a:latin typeface="Aktifo-A-Light"/>
                <a:cs typeface="Aktifo-A-Light"/>
              </a:rPr>
              <a:t>Aceitar, </a:t>
            </a:r>
            <a:r>
              <a:rPr sz="1400" dirty="0">
                <a:solidFill>
                  <a:srgbClr val="56575A"/>
                </a:solidFill>
                <a:latin typeface="Aktifo-A-Light"/>
                <a:cs typeface="Aktifo-A-Light"/>
              </a:rPr>
              <a:t>por </a:t>
            </a:r>
            <a:r>
              <a:rPr sz="1400" spc="-5" dirty="0">
                <a:solidFill>
                  <a:srgbClr val="56575A"/>
                </a:solidFill>
                <a:latin typeface="Aktifo-A-Light"/>
                <a:cs typeface="Aktifo-A-Light"/>
              </a:rPr>
              <a:t>qualquer </a:t>
            </a:r>
            <a:r>
              <a:rPr sz="1400" dirty="0">
                <a:solidFill>
                  <a:srgbClr val="56575A"/>
                </a:solidFill>
                <a:latin typeface="Aktifo-A-Light"/>
                <a:cs typeface="Aktifo-A-Light"/>
              </a:rPr>
              <a:t>forma, </a:t>
            </a:r>
            <a:r>
              <a:rPr sz="1400" spc="-15" dirty="0">
                <a:solidFill>
                  <a:srgbClr val="56575A"/>
                </a:solidFill>
                <a:latin typeface="Aktifo-A-Light"/>
                <a:cs typeface="Aktifo-A-Light"/>
              </a:rPr>
              <a:t>favores </a:t>
            </a:r>
            <a:r>
              <a:rPr sz="1400" spc="-10" dirty="0">
                <a:solidFill>
                  <a:srgbClr val="56575A"/>
                </a:solidFill>
                <a:latin typeface="Aktifo-A-Light"/>
                <a:cs typeface="Aktifo-A-Light"/>
              </a:rPr>
              <a:t>referentes </a:t>
            </a:r>
            <a:r>
              <a:rPr sz="1400" dirty="0">
                <a:solidFill>
                  <a:srgbClr val="56575A"/>
                </a:solidFill>
                <a:latin typeface="Aktifo-A-Light"/>
                <a:cs typeface="Aktifo-A-Light"/>
              </a:rPr>
              <a:t>ao </a:t>
            </a:r>
            <a:r>
              <a:rPr sz="1400" spc="-10" dirty="0">
                <a:solidFill>
                  <a:srgbClr val="56575A"/>
                </a:solidFill>
                <a:latin typeface="Aktifo-A-Light"/>
                <a:cs typeface="Aktifo-A-Light"/>
              </a:rPr>
              <a:t>fornecimento </a:t>
            </a:r>
            <a:r>
              <a:rPr sz="1400" spc="-5" dirty="0">
                <a:solidFill>
                  <a:srgbClr val="56575A"/>
                </a:solidFill>
                <a:latin typeface="Aktifo-A-Light"/>
                <a:cs typeface="Aktifo-A-Light"/>
              </a:rPr>
              <a:t>de </a:t>
            </a:r>
            <a:r>
              <a:rPr sz="1400" spc="-10" dirty="0">
                <a:solidFill>
                  <a:srgbClr val="56575A"/>
                </a:solidFill>
                <a:latin typeface="Aktifo-A-Light"/>
                <a:cs typeface="Aktifo-A-Light"/>
              </a:rPr>
              <a:t>materiais </a:t>
            </a:r>
            <a:r>
              <a:rPr sz="1400" spc="-320"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dirty="0">
                <a:solidFill>
                  <a:srgbClr val="56575A"/>
                </a:solidFill>
                <a:latin typeface="Aktifo-A-Light"/>
                <a:cs typeface="Aktifo-A-Light"/>
              </a:rPr>
              <a:t>serviços </a:t>
            </a:r>
            <a:r>
              <a:rPr sz="1400" spc="-5" dirty="0">
                <a:solidFill>
                  <a:srgbClr val="56575A"/>
                </a:solidFill>
                <a:latin typeface="Aktifo-A-Light"/>
                <a:cs typeface="Aktifo-A-Light"/>
              </a:rPr>
              <a:t>de</a:t>
            </a:r>
            <a:r>
              <a:rPr sz="1400" dirty="0">
                <a:solidFill>
                  <a:srgbClr val="56575A"/>
                </a:solidFill>
                <a:latin typeface="Aktifo-A-Light"/>
                <a:cs typeface="Aktifo-A-Light"/>
              </a:rPr>
              <a:t> nossos </a:t>
            </a:r>
            <a:r>
              <a:rPr sz="1400" spc="-5" dirty="0">
                <a:solidFill>
                  <a:srgbClr val="56575A"/>
                </a:solidFill>
                <a:latin typeface="Aktifo-A-Light"/>
                <a:cs typeface="Aktifo-A-Light"/>
              </a:rPr>
              <a:t>fornecedores;</a:t>
            </a:r>
            <a:endParaRPr sz="1400" dirty="0">
              <a:latin typeface="Aktifo-A-Light"/>
              <a:cs typeface="Aktifo-A-Light"/>
            </a:endParaRPr>
          </a:p>
          <a:p>
            <a:pPr marL="12700" marR="5080">
              <a:lnSpc>
                <a:spcPct val="113100"/>
              </a:lnSpc>
              <a:spcBef>
                <a:spcPts val="1135"/>
              </a:spcBef>
            </a:pPr>
            <a:r>
              <a:rPr sz="1400" spc="-10" dirty="0">
                <a:solidFill>
                  <a:srgbClr val="56575A"/>
                </a:solidFill>
                <a:latin typeface="Aktifo-A-Light"/>
                <a:cs typeface="Aktifo-A-Light"/>
              </a:rPr>
              <a:t>Aceitar </a:t>
            </a:r>
            <a:r>
              <a:rPr sz="1400" spc="-5" dirty="0">
                <a:solidFill>
                  <a:srgbClr val="56575A"/>
                </a:solidFill>
                <a:latin typeface="Aktifo-A-Light"/>
                <a:cs typeface="Aktifo-A-Light"/>
              </a:rPr>
              <a:t>gratificações, </a:t>
            </a:r>
            <a:r>
              <a:rPr sz="1400" dirty="0">
                <a:solidFill>
                  <a:srgbClr val="56575A"/>
                </a:solidFill>
                <a:latin typeface="Aktifo-A-Light"/>
                <a:cs typeface="Aktifo-A-Light"/>
              </a:rPr>
              <a:t>como </a:t>
            </a:r>
            <a:r>
              <a:rPr sz="1400" spc="-10" dirty="0">
                <a:solidFill>
                  <a:srgbClr val="56575A"/>
                </a:solidFill>
                <a:latin typeface="Aktifo-A-Light"/>
                <a:cs typeface="Aktifo-A-Light"/>
              </a:rPr>
              <a:t>presentes, </a:t>
            </a:r>
            <a:r>
              <a:rPr sz="1400" spc="-15" dirty="0">
                <a:solidFill>
                  <a:srgbClr val="56575A"/>
                </a:solidFill>
                <a:latin typeface="Aktifo-A-Light"/>
                <a:cs typeface="Aktifo-A-Light"/>
              </a:rPr>
              <a:t>convites, </a:t>
            </a:r>
            <a:r>
              <a:rPr sz="1400" spc="-5" dirty="0">
                <a:solidFill>
                  <a:srgbClr val="56575A"/>
                </a:solidFill>
                <a:latin typeface="Aktifo-A-Light"/>
                <a:cs typeface="Aktifo-A-Light"/>
              </a:rPr>
              <a:t>dinheiro, empréstimos </a:t>
            </a:r>
            <a:r>
              <a:rPr sz="1400" dirty="0">
                <a:solidFill>
                  <a:srgbClr val="56575A"/>
                </a:solidFill>
                <a:latin typeface="Aktifo-A-Light"/>
                <a:cs typeface="Aktifo-A-Light"/>
              </a:rPr>
              <a:t>ou </a:t>
            </a:r>
            <a:r>
              <a:rPr sz="1400" spc="-5" dirty="0">
                <a:solidFill>
                  <a:srgbClr val="56575A"/>
                </a:solidFill>
                <a:latin typeface="Aktifo-A-Light"/>
                <a:cs typeface="Aktifo-A-Light"/>
              </a:rPr>
              <a:t>outros </a:t>
            </a:r>
            <a:r>
              <a:rPr sz="1400" dirty="0">
                <a:solidFill>
                  <a:srgbClr val="56575A"/>
                </a:solidFill>
                <a:latin typeface="Aktifo-A-Light"/>
                <a:cs typeface="Aktifo-A-Light"/>
              </a:rPr>
              <a:t> </a:t>
            </a:r>
            <a:r>
              <a:rPr sz="1400" spc="-15" dirty="0">
                <a:solidFill>
                  <a:srgbClr val="56575A"/>
                </a:solidFill>
                <a:latin typeface="Aktifo-A-Light"/>
                <a:cs typeface="Aktifo-A-Light"/>
              </a:rPr>
              <a:t>favores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qualquer</a:t>
            </a:r>
            <a:r>
              <a:rPr sz="1400" spc="5" dirty="0">
                <a:solidFill>
                  <a:srgbClr val="56575A"/>
                </a:solidFill>
                <a:latin typeface="Aktifo-A-Light"/>
                <a:cs typeface="Aktifo-A-Light"/>
              </a:rPr>
              <a:t> </a:t>
            </a:r>
            <a:r>
              <a:rPr sz="1400" spc="-10" dirty="0">
                <a:solidFill>
                  <a:srgbClr val="56575A"/>
                </a:solidFill>
                <a:latin typeface="Aktifo-A-Light"/>
                <a:cs typeface="Aktifo-A-Light"/>
              </a:rPr>
              <a:t>natureza</a:t>
            </a:r>
            <a:r>
              <a:rPr sz="1400" spc="10" dirty="0">
                <a:solidFill>
                  <a:srgbClr val="56575A"/>
                </a:solidFill>
                <a:latin typeface="Aktifo-A-Light"/>
                <a:cs typeface="Aktifo-A-Light"/>
              </a:rPr>
              <a:t> </a:t>
            </a:r>
            <a:r>
              <a:rPr sz="1400" spc="-5" dirty="0">
                <a:solidFill>
                  <a:srgbClr val="56575A"/>
                </a:solidFill>
                <a:latin typeface="Aktifo-A-Light"/>
                <a:cs typeface="Aktifo-A-Light"/>
              </a:rPr>
              <a:t>dos</a:t>
            </a:r>
            <a:r>
              <a:rPr sz="1400" spc="5" dirty="0">
                <a:solidFill>
                  <a:srgbClr val="56575A"/>
                </a:solidFill>
                <a:latin typeface="Aktifo-A-Light"/>
                <a:cs typeface="Aktifo-A-Light"/>
              </a:rPr>
              <a:t> </a:t>
            </a:r>
            <a:r>
              <a:rPr sz="1400" spc="-5" dirty="0">
                <a:solidFill>
                  <a:srgbClr val="56575A"/>
                </a:solidFill>
                <a:latin typeface="Aktifo-A-Light"/>
                <a:cs typeface="Aktifo-A-Light"/>
              </a:rPr>
              <a:t>fornecedores</a:t>
            </a:r>
            <a:r>
              <a:rPr sz="1400" spc="5" dirty="0">
                <a:solidFill>
                  <a:srgbClr val="56575A"/>
                </a:solidFill>
                <a:latin typeface="Aktifo-A-Light"/>
                <a:cs typeface="Aktifo-A-Light"/>
              </a:rPr>
              <a:t> </a:t>
            </a:r>
            <a:r>
              <a:rPr sz="1400" dirty="0">
                <a:solidFill>
                  <a:srgbClr val="56575A"/>
                </a:solidFill>
                <a:latin typeface="Aktifo-A-Light"/>
                <a:cs typeface="Aktifo-A-Light"/>
              </a:rPr>
              <a:t>da</a:t>
            </a:r>
            <a:r>
              <a:rPr sz="1400" spc="10" dirty="0">
                <a:solidFill>
                  <a:srgbClr val="56575A"/>
                </a:solidFill>
                <a:latin typeface="Aktifo-A-Light"/>
                <a:cs typeface="Aktifo-A-Light"/>
              </a:rPr>
              <a:t> </a:t>
            </a:r>
            <a:r>
              <a:rPr sz="1400" spc="-5" dirty="0">
                <a:solidFill>
                  <a:srgbClr val="56575A"/>
                </a:solidFill>
                <a:latin typeface="Aktifo-A-Light"/>
                <a:cs typeface="Aktifo-A-Light"/>
              </a:rPr>
              <a:t>empresa,</a:t>
            </a:r>
            <a:r>
              <a:rPr sz="1400" spc="-65" dirty="0">
                <a:solidFill>
                  <a:srgbClr val="56575A"/>
                </a:solidFill>
                <a:latin typeface="Aktifo-A-Light"/>
                <a:cs typeface="Aktifo-A-Light"/>
              </a:rPr>
              <a:t> </a:t>
            </a:r>
            <a:r>
              <a:rPr sz="1400" spc="-5" dirty="0">
                <a:solidFill>
                  <a:srgbClr val="56575A"/>
                </a:solidFill>
                <a:latin typeface="Aktifo-A-Light"/>
                <a:cs typeface="Aktifo-A-Light"/>
              </a:rPr>
              <a:t>empresas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10" dirty="0">
                <a:solidFill>
                  <a:srgbClr val="56575A"/>
                </a:solidFill>
                <a:latin typeface="Aktifo-A-Light"/>
                <a:cs typeface="Aktifo-A-Light"/>
              </a:rPr>
              <a:t>vendas </a:t>
            </a:r>
            <a:r>
              <a:rPr sz="1400" spc="-315"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empresas</a:t>
            </a:r>
            <a:r>
              <a:rPr sz="1400" dirty="0">
                <a:solidFill>
                  <a:srgbClr val="56575A"/>
                </a:solidFill>
                <a:latin typeface="Aktifo-A-Light"/>
                <a:cs typeface="Aktifo-A-Light"/>
              </a:rPr>
              <a:t> </a:t>
            </a:r>
            <a:r>
              <a:rPr sz="1400" spc="-5" dirty="0">
                <a:solidFill>
                  <a:srgbClr val="56575A"/>
                </a:solidFill>
                <a:latin typeface="Aktifo-A-Light"/>
                <a:cs typeface="Aktifo-A-Light"/>
              </a:rPr>
              <a:t>parceiras;</a:t>
            </a:r>
            <a:endParaRPr sz="1400" dirty="0">
              <a:latin typeface="Aktifo-A-Light"/>
              <a:cs typeface="Aktifo-A-Light"/>
            </a:endParaRPr>
          </a:p>
          <a:p>
            <a:pPr marL="12700" marR="150495">
              <a:lnSpc>
                <a:spcPct val="113100"/>
              </a:lnSpc>
              <a:spcBef>
                <a:spcPts val="1135"/>
              </a:spcBef>
            </a:pPr>
            <a:r>
              <a:rPr sz="1400" spc="-15" dirty="0">
                <a:solidFill>
                  <a:srgbClr val="56575A"/>
                </a:solidFill>
                <a:latin typeface="Aktifo-A-Light"/>
                <a:cs typeface="Aktifo-A-Light"/>
              </a:rPr>
              <a:t>Contratar</a:t>
            </a:r>
            <a:r>
              <a:rPr sz="1400" spc="5" dirty="0">
                <a:solidFill>
                  <a:srgbClr val="56575A"/>
                </a:solidFill>
                <a:latin typeface="Aktifo-A-Light"/>
                <a:cs typeface="Aktifo-A-Light"/>
              </a:rPr>
              <a:t> </a:t>
            </a:r>
            <a:r>
              <a:rPr sz="1400" spc="-5" dirty="0">
                <a:solidFill>
                  <a:srgbClr val="56575A"/>
                </a:solidFill>
                <a:latin typeface="Aktifo-A-Light"/>
                <a:cs typeface="Aktifo-A-Light"/>
              </a:rPr>
              <a:t>fornecedores</a:t>
            </a:r>
            <a:r>
              <a:rPr sz="1400" spc="5"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spc="-5" dirty="0">
                <a:solidFill>
                  <a:srgbClr val="56575A"/>
                </a:solidFill>
                <a:latin typeface="Aktifo-A-Light"/>
                <a:cs typeface="Aktifo-A-Light"/>
              </a:rPr>
              <a:t>parceiros</a:t>
            </a:r>
            <a:r>
              <a:rPr sz="1400" spc="5" dirty="0">
                <a:solidFill>
                  <a:srgbClr val="56575A"/>
                </a:solidFill>
                <a:latin typeface="Aktifo-A-Light"/>
                <a:cs typeface="Aktifo-A-Light"/>
              </a:rPr>
              <a:t> </a:t>
            </a:r>
            <a:r>
              <a:rPr sz="1400" dirty="0">
                <a:solidFill>
                  <a:srgbClr val="56575A"/>
                </a:solidFill>
                <a:latin typeface="Aktifo-A-Light"/>
                <a:cs typeface="Aktifo-A-Light"/>
              </a:rPr>
              <a:t>a</a:t>
            </a:r>
            <a:r>
              <a:rPr sz="1400" spc="5" dirty="0">
                <a:solidFill>
                  <a:srgbClr val="56575A"/>
                </a:solidFill>
                <a:latin typeface="Aktifo-A-Light"/>
                <a:cs typeface="Aktifo-A-Light"/>
              </a:rPr>
              <a:t> </a:t>
            </a:r>
            <a:r>
              <a:rPr sz="1400" spc="-5" dirty="0">
                <a:solidFill>
                  <a:srgbClr val="56575A"/>
                </a:solidFill>
                <a:latin typeface="Aktifo-A-Light"/>
                <a:cs typeface="Aktifo-A-Light"/>
              </a:rPr>
              <a:t>qualquer</a:t>
            </a:r>
            <a:r>
              <a:rPr sz="1400" spc="5" dirty="0">
                <a:solidFill>
                  <a:srgbClr val="56575A"/>
                </a:solidFill>
                <a:latin typeface="Aktifo-A-Light"/>
                <a:cs typeface="Aktifo-A-Light"/>
              </a:rPr>
              <a:t> </a:t>
            </a:r>
            <a:r>
              <a:rPr sz="1400" spc="-10" dirty="0">
                <a:solidFill>
                  <a:srgbClr val="56575A"/>
                </a:solidFill>
                <a:latin typeface="Aktifo-A-Light"/>
                <a:cs typeface="Aktifo-A-Light"/>
              </a:rPr>
              <a:t>título</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spc="10" dirty="0">
                <a:solidFill>
                  <a:srgbClr val="56575A"/>
                </a:solidFill>
                <a:latin typeface="Aktifo-A-Light"/>
                <a:cs typeface="Aktifo-A-Light"/>
              </a:rPr>
              <a:t> </a:t>
            </a:r>
            <a:r>
              <a:rPr sz="1400" spc="-5" dirty="0">
                <a:solidFill>
                  <a:srgbClr val="56575A"/>
                </a:solidFill>
                <a:latin typeface="Aktifo-A-Light"/>
                <a:cs typeface="Aktifo-A-Light"/>
              </a:rPr>
              <a:t>utilizem</a:t>
            </a:r>
            <a:r>
              <a:rPr sz="1400" spc="5" dirty="0">
                <a:solidFill>
                  <a:srgbClr val="56575A"/>
                </a:solidFill>
                <a:latin typeface="Aktifo-A-Light"/>
                <a:cs typeface="Aktifo-A-Light"/>
              </a:rPr>
              <a:t> </a:t>
            </a:r>
            <a:r>
              <a:rPr sz="1400" spc="-5" dirty="0">
                <a:solidFill>
                  <a:srgbClr val="56575A"/>
                </a:solidFill>
                <a:latin typeface="Aktifo-A-Light"/>
                <a:cs typeface="Aktifo-A-Light"/>
              </a:rPr>
              <a:t>mão</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obra </a:t>
            </a:r>
            <a:r>
              <a:rPr sz="1400" spc="-315" dirty="0">
                <a:solidFill>
                  <a:srgbClr val="56575A"/>
                </a:solidFill>
                <a:latin typeface="Aktifo-A-Light"/>
                <a:cs typeface="Aktifo-A-Light"/>
              </a:rPr>
              <a:t> </a:t>
            </a:r>
            <a:r>
              <a:rPr sz="1400" spc="-10" dirty="0">
                <a:solidFill>
                  <a:srgbClr val="56575A"/>
                </a:solidFill>
                <a:latin typeface="Aktifo-A-Light"/>
                <a:cs typeface="Aktifo-A-Light"/>
              </a:rPr>
              <a:t>infantil</a:t>
            </a:r>
            <a:r>
              <a:rPr sz="1400" spc="-5" dirty="0">
                <a:solidFill>
                  <a:srgbClr val="56575A"/>
                </a:solidFill>
                <a:latin typeface="Aktifo-A-Light"/>
                <a:cs typeface="Aktifo-A-Light"/>
              </a:rPr>
              <a:t> </a:t>
            </a:r>
            <a:r>
              <a:rPr sz="1400" spc="-25" dirty="0">
                <a:solidFill>
                  <a:srgbClr val="56575A"/>
                </a:solidFill>
                <a:latin typeface="Aktifo-A-Light"/>
                <a:cs typeface="Aktifo-A-Light"/>
              </a:rPr>
              <a:t>e/ou</a:t>
            </a:r>
            <a:r>
              <a:rPr sz="1400" dirty="0">
                <a:solidFill>
                  <a:srgbClr val="56575A"/>
                </a:solidFill>
                <a:latin typeface="Aktifo-A-Light"/>
                <a:cs typeface="Aktifo-A-Light"/>
              </a:rPr>
              <a:t> </a:t>
            </a:r>
            <a:r>
              <a:rPr sz="1400" spc="-5" dirty="0">
                <a:solidFill>
                  <a:srgbClr val="56575A"/>
                </a:solidFill>
                <a:latin typeface="Aktifo-A-Light"/>
                <a:cs typeface="Aktifo-A-Light"/>
              </a:rPr>
              <a:t>escrava,</a:t>
            </a:r>
            <a:r>
              <a:rPr sz="1400" spc="-70"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dirty="0">
                <a:solidFill>
                  <a:srgbClr val="56575A"/>
                </a:solidFill>
                <a:latin typeface="Aktifo-A-Light"/>
                <a:cs typeface="Aktifo-A-Light"/>
              </a:rPr>
              <a:t>ainda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não</a:t>
            </a:r>
            <a:r>
              <a:rPr sz="1400" dirty="0">
                <a:solidFill>
                  <a:srgbClr val="56575A"/>
                </a:solidFill>
                <a:latin typeface="Aktifo-A-Light"/>
                <a:cs typeface="Aktifo-A-Light"/>
              </a:rPr>
              <a:t> sejam</a:t>
            </a:r>
            <a:r>
              <a:rPr sz="1400" spc="-5" dirty="0">
                <a:solidFill>
                  <a:srgbClr val="56575A"/>
                </a:solidFill>
                <a:latin typeface="Aktifo-A-Light"/>
                <a:cs typeface="Aktifo-A-Light"/>
              </a:rPr>
              <a:t> autorizadas</a:t>
            </a:r>
            <a:r>
              <a:rPr sz="1400" dirty="0">
                <a:solidFill>
                  <a:srgbClr val="56575A"/>
                </a:solidFill>
                <a:latin typeface="Aktifo-A-Light"/>
                <a:cs typeface="Aktifo-A-Light"/>
              </a:rPr>
              <a:t> pelas normas</a:t>
            </a:r>
            <a:endParaRPr sz="1400" dirty="0">
              <a:latin typeface="Aktifo-A-Light"/>
              <a:cs typeface="Aktifo-A-Light"/>
            </a:endParaRPr>
          </a:p>
          <a:p>
            <a:pPr marL="12700">
              <a:lnSpc>
                <a:spcPct val="100000"/>
              </a:lnSpc>
              <a:spcBef>
                <a:spcPts val="220"/>
              </a:spcBef>
            </a:pPr>
            <a:r>
              <a:rPr sz="1400" dirty="0">
                <a:solidFill>
                  <a:srgbClr val="56575A"/>
                </a:solidFill>
                <a:latin typeface="Aktifo-A-Light"/>
                <a:cs typeface="Aktifo-A-Light"/>
              </a:rPr>
              <a:t>e</a:t>
            </a:r>
            <a:r>
              <a:rPr sz="1400" spc="-15" dirty="0">
                <a:solidFill>
                  <a:srgbClr val="56575A"/>
                </a:solidFill>
                <a:latin typeface="Aktifo-A-Light"/>
                <a:cs typeface="Aktifo-A-Light"/>
              </a:rPr>
              <a:t> </a:t>
            </a:r>
            <a:r>
              <a:rPr sz="1400" spc="-5" dirty="0">
                <a:solidFill>
                  <a:srgbClr val="56575A"/>
                </a:solidFill>
                <a:latin typeface="Aktifo-A-Light"/>
                <a:cs typeface="Aktifo-A-Light"/>
              </a:rPr>
              <a:t>legislação</a:t>
            </a:r>
            <a:r>
              <a:rPr sz="1400" spc="-15" dirty="0">
                <a:solidFill>
                  <a:srgbClr val="56575A"/>
                </a:solidFill>
                <a:latin typeface="Aktifo-A-Light"/>
                <a:cs typeface="Aktifo-A-Light"/>
              </a:rPr>
              <a:t> </a:t>
            </a:r>
            <a:r>
              <a:rPr sz="1400" spc="-10" dirty="0">
                <a:solidFill>
                  <a:srgbClr val="56575A"/>
                </a:solidFill>
                <a:latin typeface="Aktifo-A-Light"/>
                <a:cs typeface="Aktifo-A-Light"/>
              </a:rPr>
              <a:t>vigentes.</a:t>
            </a:r>
            <a:endParaRPr sz="1400" dirty="0">
              <a:latin typeface="Aktifo-A-Light"/>
              <a:cs typeface="Aktifo-A-Light"/>
            </a:endParaRPr>
          </a:p>
        </p:txBody>
      </p:sp>
      <p:pic>
        <p:nvPicPr>
          <p:cNvPr id="3" name="object 3"/>
          <p:cNvPicPr/>
          <p:nvPr/>
        </p:nvPicPr>
        <p:blipFill>
          <a:blip r:embed="rId2" cstate="print"/>
          <a:stretch>
            <a:fillRect/>
          </a:stretch>
        </p:blipFill>
        <p:spPr>
          <a:xfrm>
            <a:off x="1188067" y="1784925"/>
            <a:ext cx="220548" cy="220548"/>
          </a:xfrm>
          <a:prstGeom prst="rect">
            <a:avLst/>
          </a:prstGeom>
        </p:spPr>
      </p:pic>
      <p:pic>
        <p:nvPicPr>
          <p:cNvPr id="4" name="object 4"/>
          <p:cNvPicPr/>
          <p:nvPr/>
        </p:nvPicPr>
        <p:blipFill>
          <a:blip r:embed="rId3" cstate="print"/>
          <a:stretch>
            <a:fillRect/>
          </a:stretch>
        </p:blipFill>
        <p:spPr>
          <a:xfrm>
            <a:off x="1188067" y="2539349"/>
            <a:ext cx="220548" cy="220548"/>
          </a:xfrm>
          <a:prstGeom prst="rect">
            <a:avLst/>
          </a:prstGeom>
        </p:spPr>
      </p:pic>
      <p:pic>
        <p:nvPicPr>
          <p:cNvPr id="5" name="object 5"/>
          <p:cNvPicPr/>
          <p:nvPr/>
        </p:nvPicPr>
        <p:blipFill>
          <a:blip r:embed="rId3" cstate="print"/>
          <a:stretch>
            <a:fillRect/>
          </a:stretch>
        </p:blipFill>
        <p:spPr>
          <a:xfrm>
            <a:off x="1188067" y="3814253"/>
            <a:ext cx="220548" cy="220548"/>
          </a:xfrm>
          <a:prstGeom prst="rect">
            <a:avLst/>
          </a:prstGeom>
        </p:spPr>
      </p:pic>
      <p:pic>
        <p:nvPicPr>
          <p:cNvPr id="6" name="object 6"/>
          <p:cNvPicPr/>
          <p:nvPr/>
        </p:nvPicPr>
        <p:blipFill>
          <a:blip r:embed="rId2" cstate="print"/>
          <a:stretch>
            <a:fillRect/>
          </a:stretch>
        </p:blipFill>
        <p:spPr>
          <a:xfrm>
            <a:off x="1188067" y="3161085"/>
            <a:ext cx="220548" cy="220548"/>
          </a:xfrm>
          <a:prstGeom prst="rect">
            <a:avLst/>
          </a:prstGeom>
        </p:spPr>
      </p:pic>
      <p:grpSp>
        <p:nvGrpSpPr>
          <p:cNvPr id="7" name="object 7"/>
          <p:cNvGrpSpPr/>
          <p:nvPr/>
        </p:nvGrpSpPr>
        <p:grpSpPr>
          <a:xfrm>
            <a:off x="5829095" y="5205027"/>
            <a:ext cx="4869815" cy="2361565"/>
            <a:chOff x="5829095" y="5205027"/>
            <a:chExt cx="4869815" cy="2361565"/>
          </a:xfrm>
        </p:grpSpPr>
        <p:sp>
          <p:nvSpPr>
            <p:cNvPr id="8" name="object 8"/>
            <p:cNvSpPr/>
            <p:nvPr/>
          </p:nvSpPr>
          <p:spPr>
            <a:xfrm>
              <a:off x="5835445" y="5363025"/>
              <a:ext cx="4857115" cy="2197100"/>
            </a:xfrm>
            <a:custGeom>
              <a:avLst/>
              <a:gdLst/>
              <a:ahLst/>
              <a:cxnLst/>
              <a:rect l="l" t="t" r="r" b="b"/>
              <a:pathLst>
                <a:path w="4857115" h="2197100">
                  <a:moveTo>
                    <a:pt x="4856558" y="641716"/>
                  </a:moveTo>
                  <a:lnTo>
                    <a:pt x="4820548" y="614426"/>
                  </a:lnTo>
                  <a:lnTo>
                    <a:pt x="4784275" y="587757"/>
                  </a:lnTo>
                  <a:lnTo>
                    <a:pt x="4747604" y="561603"/>
                  </a:lnTo>
                  <a:lnTo>
                    <a:pt x="4710540" y="535972"/>
                  </a:lnTo>
                  <a:lnTo>
                    <a:pt x="4673088" y="510867"/>
                  </a:lnTo>
                  <a:lnTo>
                    <a:pt x="4635253" y="486295"/>
                  </a:lnTo>
                  <a:lnTo>
                    <a:pt x="4597042" y="462260"/>
                  </a:lnTo>
                  <a:lnTo>
                    <a:pt x="4558459" y="438769"/>
                  </a:lnTo>
                  <a:lnTo>
                    <a:pt x="4519511" y="415826"/>
                  </a:lnTo>
                  <a:lnTo>
                    <a:pt x="4480201" y="393437"/>
                  </a:lnTo>
                  <a:lnTo>
                    <a:pt x="4440536" y="371607"/>
                  </a:lnTo>
                  <a:lnTo>
                    <a:pt x="4400521" y="350341"/>
                  </a:lnTo>
                  <a:lnTo>
                    <a:pt x="4360161" y="329646"/>
                  </a:lnTo>
                  <a:lnTo>
                    <a:pt x="4319461" y="309525"/>
                  </a:lnTo>
                  <a:lnTo>
                    <a:pt x="4278428" y="289986"/>
                  </a:lnTo>
                  <a:lnTo>
                    <a:pt x="4237066" y="271032"/>
                  </a:lnTo>
                  <a:lnTo>
                    <a:pt x="4195381" y="252669"/>
                  </a:lnTo>
                  <a:lnTo>
                    <a:pt x="4153377" y="234904"/>
                  </a:lnTo>
                  <a:lnTo>
                    <a:pt x="4111062" y="217740"/>
                  </a:lnTo>
                  <a:lnTo>
                    <a:pt x="4068439" y="201184"/>
                  </a:lnTo>
                  <a:lnTo>
                    <a:pt x="4025514" y="185240"/>
                  </a:lnTo>
                  <a:lnTo>
                    <a:pt x="3982293" y="169915"/>
                  </a:lnTo>
                  <a:lnTo>
                    <a:pt x="3938780" y="155213"/>
                  </a:lnTo>
                  <a:lnTo>
                    <a:pt x="3894982" y="141140"/>
                  </a:lnTo>
                  <a:lnTo>
                    <a:pt x="3850903" y="127702"/>
                  </a:lnTo>
                  <a:lnTo>
                    <a:pt x="3806550" y="114903"/>
                  </a:lnTo>
                  <a:lnTo>
                    <a:pt x="3761926" y="102749"/>
                  </a:lnTo>
                  <a:lnTo>
                    <a:pt x="3717039" y="91245"/>
                  </a:lnTo>
                  <a:lnTo>
                    <a:pt x="3671892" y="80396"/>
                  </a:lnTo>
                  <a:lnTo>
                    <a:pt x="3626492" y="70209"/>
                  </a:lnTo>
                  <a:lnTo>
                    <a:pt x="3580844" y="60689"/>
                  </a:lnTo>
                  <a:lnTo>
                    <a:pt x="3534952" y="51840"/>
                  </a:lnTo>
                  <a:lnTo>
                    <a:pt x="3488824" y="43668"/>
                  </a:lnTo>
                  <a:lnTo>
                    <a:pt x="3442463" y="36178"/>
                  </a:lnTo>
                  <a:lnTo>
                    <a:pt x="3395875" y="29377"/>
                  </a:lnTo>
                  <a:lnTo>
                    <a:pt x="3349066" y="23268"/>
                  </a:lnTo>
                  <a:lnTo>
                    <a:pt x="3302041" y="17858"/>
                  </a:lnTo>
                  <a:lnTo>
                    <a:pt x="3254805" y="13153"/>
                  </a:lnTo>
                  <a:lnTo>
                    <a:pt x="3207363" y="9156"/>
                  </a:lnTo>
                  <a:lnTo>
                    <a:pt x="3159722" y="5874"/>
                  </a:lnTo>
                  <a:lnTo>
                    <a:pt x="3111886" y="3312"/>
                  </a:lnTo>
                  <a:lnTo>
                    <a:pt x="3063861" y="1475"/>
                  </a:lnTo>
                  <a:lnTo>
                    <a:pt x="3015652" y="369"/>
                  </a:lnTo>
                  <a:lnTo>
                    <a:pt x="2967265" y="0"/>
                  </a:lnTo>
                  <a:lnTo>
                    <a:pt x="2918877" y="369"/>
                  </a:lnTo>
                  <a:lnTo>
                    <a:pt x="2870668" y="1475"/>
                  </a:lnTo>
                  <a:lnTo>
                    <a:pt x="2822643" y="3312"/>
                  </a:lnTo>
                  <a:lnTo>
                    <a:pt x="2774807" y="5874"/>
                  </a:lnTo>
                  <a:lnTo>
                    <a:pt x="2727166" y="9156"/>
                  </a:lnTo>
                  <a:lnTo>
                    <a:pt x="2679724" y="13153"/>
                  </a:lnTo>
                  <a:lnTo>
                    <a:pt x="2632488" y="17858"/>
                  </a:lnTo>
                  <a:lnTo>
                    <a:pt x="2585463" y="23268"/>
                  </a:lnTo>
                  <a:lnTo>
                    <a:pt x="2538654" y="29377"/>
                  </a:lnTo>
                  <a:lnTo>
                    <a:pt x="2492066" y="36178"/>
                  </a:lnTo>
                  <a:lnTo>
                    <a:pt x="2445705" y="43668"/>
                  </a:lnTo>
                  <a:lnTo>
                    <a:pt x="2399577" y="51840"/>
                  </a:lnTo>
                  <a:lnTo>
                    <a:pt x="2353685" y="60689"/>
                  </a:lnTo>
                  <a:lnTo>
                    <a:pt x="2308037" y="70209"/>
                  </a:lnTo>
                  <a:lnTo>
                    <a:pt x="2262637" y="80396"/>
                  </a:lnTo>
                  <a:lnTo>
                    <a:pt x="2217490" y="91245"/>
                  </a:lnTo>
                  <a:lnTo>
                    <a:pt x="2172603" y="102749"/>
                  </a:lnTo>
                  <a:lnTo>
                    <a:pt x="2127979" y="114903"/>
                  </a:lnTo>
                  <a:lnTo>
                    <a:pt x="2083626" y="127702"/>
                  </a:lnTo>
                  <a:lnTo>
                    <a:pt x="2039547" y="141140"/>
                  </a:lnTo>
                  <a:lnTo>
                    <a:pt x="1995749" y="155213"/>
                  </a:lnTo>
                  <a:lnTo>
                    <a:pt x="1952237" y="169915"/>
                  </a:lnTo>
                  <a:lnTo>
                    <a:pt x="1909015" y="185240"/>
                  </a:lnTo>
                  <a:lnTo>
                    <a:pt x="1866090" y="201184"/>
                  </a:lnTo>
                  <a:lnTo>
                    <a:pt x="1823467" y="217740"/>
                  </a:lnTo>
                  <a:lnTo>
                    <a:pt x="1781152" y="234904"/>
                  </a:lnTo>
                  <a:lnTo>
                    <a:pt x="1739149" y="252669"/>
                  </a:lnTo>
                  <a:lnTo>
                    <a:pt x="1697463" y="271032"/>
                  </a:lnTo>
                  <a:lnTo>
                    <a:pt x="1656101" y="289986"/>
                  </a:lnTo>
                  <a:lnTo>
                    <a:pt x="1615068" y="309525"/>
                  </a:lnTo>
                  <a:lnTo>
                    <a:pt x="1574369" y="329646"/>
                  </a:lnTo>
                  <a:lnTo>
                    <a:pt x="1534009" y="350341"/>
                  </a:lnTo>
                  <a:lnTo>
                    <a:pt x="1493993" y="371607"/>
                  </a:lnTo>
                  <a:lnTo>
                    <a:pt x="1454328" y="393437"/>
                  </a:lnTo>
                  <a:lnTo>
                    <a:pt x="1415019" y="415826"/>
                  </a:lnTo>
                  <a:lnTo>
                    <a:pt x="1376070" y="438769"/>
                  </a:lnTo>
                  <a:lnTo>
                    <a:pt x="1337487" y="462260"/>
                  </a:lnTo>
                  <a:lnTo>
                    <a:pt x="1299276" y="486295"/>
                  </a:lnTo>
                  <a:lnTo>
                    <a:pt x="1261442" y="510867"/>
                  </a:lnTo>
                  <a:lnTo>
                    <a:pt x="1223989" y="535972"/>
                  </a:lnTo>
                  <a:lnTo>
                    <a:pt x="1186925" y="561603"/>
                  </a:lnTo>
                  <a:lnTo>
                    <a:pt x="1150254" y="587757"/>
                  </a:lnTo>
                  <a:lnTo>
                    <a:pt x="1113981" y="614426"/>
                  </a:lnTo>
                  <a:lnTo>
                    <a:pt x="1078111" y="641607"/>
                  </a:lnTo>
                  <a:lnTo>
                    <a:pt x="1042651" y="669293"/>
                  </a:lnTo>
                  <a:lnTo>
                    <a:pt x="1007605" y="697479"/>
                  </a:lnTo>
                  <a:lnTo>
                    <a:pt x="972979" y="726160"/>
                  </a:lnTo>
                  <a:lnTo>
                    <a:pt x="938778" y="755331"/>
                  </a:lnTo>
                  <a:lnTo>
                    <a:pt x="905008" y="784986"/>
                  </a:lnTo>
                  <a:lnTo>
                    <a:pt x="871673" y="815119"/>
                  </a:lnTo>
                  <a:lnTo>
                    <a:pt x="838780" y="845726"/>
                  </a:lnTo>
                  <a:lnTo>
                    <a:pt x="806333" y="876801"/>
                  </a:lnTo>
                  <a:lnTo>
                    <a:pt x="774338" y="908338"/>
                  </a:lnTo>
                  <a:lnTo>
                    <a:pt x="742801" y="940333"/>
                  </a:lnTo>
                  <a:lnTo>
                    <a:pt x="711726" y="972780"/>
                  </a:lnTo>
                  <a:lnTo>
                    <a:pt x="681119" y="1005674"/>
                  </a:lnTo>
                  <a:lnTo>
                    <a:pt x="650986" y="1039008"/>
                  </a:lnTo>
                  <a:lnTo>
                    <a:pt x="621331" y="1072779"/>
                  </a:lnTo>
                  <a:lnTo>
                    <a:pt x="592160" y="1106980"/>
                  </a:lnTo>
                  <a:lnTo>
                    <a:pt x="563479" y="1141606"/>
                  </a:lnTo>
                  <a:lnTo>
                    <a:pt x="535293" y="1176652"/>
                  </a:lnTo>
                  <a:lnTo>
                    <a:pt x="507607" y="1212113"/>
                  </a:lnTo>
                  <a:lnTo>
                    <a:pt x="480427" y="1247982"/>
                  </a:lnTo>
                  <a:lnTo>
                    <a:pt x="453757" y="1284255"/>
                  </a:lnTo>
                  <a:lnTo>
                    <a:pt x="427604" y="1320927"/>
                  </a:lnTo>
                  <a:lnTo>
                    <a:pt x="401972" y="1357991"/>
                  </a:lnTo>
                  <a:lnTo>
                    <a:pt x="376868" y="1395443"/>
                  </a:lnTo>
                  <a:lnTo>
                    <a:pt x="352296" y="1433278"/>
                  </a:lnTo>
                  <a:lnTo>
                    <a:pt x="328261" y="1471489"/>
                  </a:lnTo>
                  <a:lnTo>
                    <a:pt x="304770" y="1510072"/>
                  </a:lnTo>
                  <a:lnTo>
                    <a:pt x="281827" y="1549021"/>
                  </a:lnTo>
                  <a:lnTo>
                    <a:pt x="259438" y="1588331"/>
                  </a:lnTo>
                  <a:lnTo>
                    <a:pt x="237608" y="1627996"/>
                  </a:lnTo>
                  <a:lnTo>
                    <a:pt x="216342" y="1668012"/>
                  </a:lnTo>
                  <a:lnTo>
                    <a:pt x="195647" y="1708372"/>
                  </a:lnTo>
                  <a:lnTo>
                    <a:pt x="175526" y="1749071"/>
                  </a:lnTo>
                  <a:lnTo>
                    <a:pt x="155987" y="1790105"/>
                  </a:lnTo>
                  <a:lnTo>
                    <a:pt x="137033" y="1831467"/>
                  </a:lnTo>
                  <a:lnTo>
                    <a:pt x="118671" y="1873153"/>
                  </a:lnTo>
                  <a:lnTo>
                    <a:pt x="100905" y="1915156"/>
                  </a:lnTo>
                  <a:lnTo>
                    <a:pt x="83741" y="1957472"/>
                  </a:lnTo>
                  <a:lnTo>
                    <a:pt x="67185" y="2000095"/>
                  </a:lnTo>
                  <a:lnTo>
                    <a:pt x="51242" y="2043020"/>
                  </a:lnTo>
                  <a:lnTo>
                    <a:pt x="35916" y="2086242"/>
                  </a:lnTo>
                  <a:lnTo>
                    <a:pt x="21215" y="2129754"/>
                  </a:lnTo>
                  <a:lnTo>
                    <a:pt x="7142" y="2173553"/>
                  </a:lnTo>
                  <a:lnTo>
                    <a:pt x="0" y="2196979"/>
                  </a:lnTo>
                </a:path>
              </a:pathLst>
            </a:custGeom>
            <a:ln w="12700">
              <a:solidFill>
                <a:srgbClr val="ED5837"/>
              </a:solidFill>
            </a:ln>
          </p:spPr>
          <p:txBody>
            <a:bodyPr wrap="square" lIns="0" tIns="0" rIns="0" bIns="0" rtlCol="0"/>
            <a:lstStyle/>
            <a:p>
              <a:endParaRPr/>
            </a:p>
          </p:txBody>
        </p:sp>
        <p:sp>
          <p:nvSpPr>
            <p:cNvPr id="9" name="object 9"/>
            <p:cNvSpPr/>
            <p:nvPr/>
          </p:nvSpPr>
          <p:spPr>
            <a:xfrm>
              <a:off x="8520347" y="5211377"/>
              <a:ext cx="2171700" cy="2348865"/>
            </a:xfrm>
            <a:custGeom>
              <a:avLst/>
              <a:gdLst/>
              <a:ahLst/>
              <a:cxnLst/>
              <a:rect l="l" t="t" r="r" b="b"/>
              <a:pathLst>
                <a:path w="2171700" h="2348865">
                  <a:moveTo>
                    <a:pt x="2171655" y="29105"/>
                  </a:moveTo>
                  <a:lnTo>
                    <a:pt x="2128948" y="21915"/>
                  </a:lnTo>
                  <a:lnTo>
                    <a:pt x="2082291" y="15282"/>
                  </a:lnTo>
                  <a:lnTo>
                    <a:pt x="2035266" y="9821"/>
                  </a:lnTo>
                  <a:lnTo>
                    <a:pt x="1987890" y="5547"/>
                  </a:lnTo>
                  <a:lnTo>
                    <a:pt x="1940176" y="2475"/>
                  </a:lnTo>
                  <a:lnTo>
                    <a:pt x="1892140" y="621"/>
                  </a:lnTo>
                  <a:lnTo>
                    <a:pt x="1843798" y="0"/>
                  </a:lnTo>
                  <a:lnTo>
                    <a:pt x="1795456" y="621"/>
                  </a:lnTo>
                  <a:lnTo>
                    <a:pt x="1747421" y="2475"/>
                  </a:lnTo>
                  <a:lnTo>
                    <a:pt x="1699707" y="5547"/>
                  </a:lnTo>
                  <a:lnTo>
                    <a:pt x="1652330" y="9821"/>
                  </a:lnTo>
                  <a:lnTo>
                    <a:pt x="1605306" y="15282"/>
                  </a:lnTo>
                  <a:lnTo>
                    <a:pt x="1558648" y="21915"/>
                  </a:lnTo>
                  <a:lnTo>
                    <a:pt x="1512374" y="29705"/>
                  </a:lnTo>
                  <a:lnTo>
                    <a:pt x="1466497" y="38637"/>
                  </a:lnTo>
                  <a:lnTo>
                    <a:pt x="1421033" y="48695"/>
                  </a:lnTo>
                  <a:lnTo>
                    <a:pt x="1375997" y="59864"/>
                  </a:lnTo>
                  <a:lnTo>
                    <a:pt x="1331405" y="72130"/>
                  </a:lnTo>
                  <a:lnTo>
                    <a:pt x="1287271" y="85476"/>
                  </a:lnTo>
                  <a:lnTo>
                    <a:pt x="1243610" y="99888"/>
                  </a:lnTo>
                  <a:lnTo>
                    <a:pt x="1200438" y="115351"/>
                  </a:lnTo>
                  <a:lnTo>
                    <a:pt x="1157771" y="131849"/>
                  </a:lnTo>
                  <a:lnTo>
                    <a:pt x="1115622" y="149367"/>
                  </a:lnTo>
                  <a:lnTo>
                    <a:pt x="1074008" y="167890"/>
                  </a:lnTo>
                  <a:lnTo>
                    <a:pt x="1032944" y="187403"/>
                  </a:lnTo>
                  <a:lnTo>
                    <a:pt x="992444" y="207891"/>
                  </a:lnTo>
                  <a:lnTo>
                    <a:pt x="952524" y="229338"/>
                  </a:lnTo>
                  <a:lnTo>
                    <a:pt x="913199" y="251729"/>
                  </a:lnTo>
                  <a:lnTo>
                    <a:pt x="874485" y="275050"/>
                  </a:lnTo>
                  <a:lnTo>
                    <a:pt x="836396" y="299284"/>
                  </a:lnTo>
                  <a:lnTo>
                    <a:pt x="798947" y="324417"/>
                  </a:lnTo>
                  <a:lnTo>
                    <a:pt x="762155" y="350434"/>
                  </a:lnTo>
                  <a:lnTo>
                    <a:pt x="726033" y="377319"/>
                  </a:lnTo>
                  <a:lnTo>
                    <a:pt x="690598" y="405057"/>
                  </a:lnTo>
                  <a:lnTo>
                    <a:pt x="655863" y="433634"/>
                  </a:lnTo>
                  <a:lnTo>
                    <a:pt x="621846" y="463033"/>
                  </a:lnTo>
                  <a:lnTo>
                    <a:pt x="588560" y="493239"/>
                  </a:lnTo>
                  <a:lnTo>
                    <a:pt x="556021" y="524238"/>
                  </a:lnTo>
                  <a:lnTo>
                    <a:pt x="524245" y="556015"/>
                  </a:lnTo>
                  <a:lnTo>
                    <a:pt x="493245" y="588553"/>
                  </a:lnTo>
                  <a:lnTo>
                    <a:pt x="463038" y="621839"/>
                  </a:lnTo>
                  <a:lnTo>
                    <a:pt x="433639" y="655856"/>
                  </a:lnTo>
                  <a:lnTo>
                    <a:pt x="405062" y="690590"/>
                  </a:lnTo>
                  <a:lnTo>
                    <a:pt x="377324" y="726025"/>
                  </a:lnTo>
                  <a:lnTo>
                    <a:pt x="350439" y="762146"/>
                  </a:lnTo>
                  <a:lnTo>
                    <a:pt x="324422" y="798939"/>
                  </a:lnTo>
                  <a:lnTo>
                    <a:pt x="299288" y="836387"/>
                  </a:lnTo>
                  <a:lnTo>
                    <a:pt x="275054" y="874475"/>
                  </a:lnTo>
                  <a:lnTo>
                    <a:pt x="251733" y="913190"/>
                  </a:lnTo>
                  <a:lnTo>
                    <a:pt x="229341" y="952514"/>
                  </a:lnTo>
                  <a:lnTo>
                    <a:pt x="207894" y="992434"/>
                  </a:lnTo>
                  <a:lnTo>
                    <a:pt x="187406" y="1032933"/>
                  </a:lnTo>
                  <a:lnTo>
                    <a:pt x="167893" y="1073998"/>
                  </a:lnTo>
                  <a:lnTo>
                    <a:pt x="149369" y="1115612"/>
                  </a:lnTo>
                  <a:lnTo>
                    <a:pt x="131851" y="1157760"/>
                  </a:lnTo>
                  <a:lnTo>
                    <a:pt x="115353" y="1200427"/>
                  </a:lnTo>
                  <a:lnTo>
                    <a:pt x="99890" y="1243599"/>
                  </a:lnTo>
                  <a:lnTo>
                    <a:pt x="85477" y="1287259"/>
                  </a:lnTo>
                  <a:lnTo>
                    <a:pt x="72131" y="1331393"/>
                  </a:lnTo>
                  <a:lnTo>
                    <a:pt x="59865" y="1375985"/>
                  </a:lnTo>
                  <a:lnTo>
                    <a:pt x="48696" y="1421021"/>
                  </a:lnTo>
                  <a:lnTo>
                    <a:pt x="38637" y="1466485"/>
                  </a:lnTo>
                  <a:lnTo>
                    <a:pt x="29706" y="1512362"/>
                  </a:lnTo>
                  <a:lnTo>
                    <a:pt x="21916" y="1558636"/>
                  </a:lnTo>
                  <a:lnTo>
                    <a:pt x="15282" y="1605293"/>
                  </a:lnTo>
                  <a:lnTo>
                    <a:pt x="9821" y="1652318"/>
                  </a:lnTo>
                  <a:lnTo>
                    <a:pt x="5547" y="1699694"/>
                  </a:lnTo>
                  <a:lnTo>
                    <a:pt x="2475" y="1747408"/>
                  </a:lnTo>
                  <a:lnTo>
                    <a:pt x="621" y="1795443"/>
                  </a:lnTo>
                  <a:lnTo>
                    <a:pt x="0" y="1843785"/>
                  </a:lnTo>
                  <a:lnTo>
                    <a:pt x="621" y="1892128"/>
                  </a:lnTo>
                  <a:lnTo>
                    <a:pt x="2475" y="1940163"/>
                  </a:lnTo>
                  <a:lnTo>
                    <a:pt x="5547" y="1987877"/>
                  </a:lnTo>
                  <a:lnTo>
                    <a:pt x="9821" y="2035254"/>
                  </a:lnTo>
                  <a:lnTo>
                    <a:pt x="15282" y="2082278"/>
                  </a:lnTo>
                  <a:lnTo>
                    <a:pt x="21916" y="2128935"/>
                  </a:lnTo>
                  <a:lnTo>
                    <a:pt x="29706" y="2175210"/>
                  </a:lnTo>
                  <a:lnTo>
                    <a:pt x="38637" y="2221087"/>
                  </a:lnTo>
                  <a:lnTo>
                    <a:pt x="48696" y="2266551"/>
                  </a:lnTo>
                  <a:lnTo>
                    <a:pt x="59865" y="2311586"/>
                  </a:lnTo>
                  <a:lnTo>
                    <a:pt x="70054" y="2348627"/>
                  </a:lnTo>
                </a:path>
              </a:pathLst>
            </a:custGeom>
            <a:ln w="12700">
              <a:solidFill>
                <a:srgbClr val="ED5837"/>
              </a:solidFill>
            </a:ln>
          </p:spPr>
          <p:txBody>
            <a:bodyPr wrap="square" lIns="0" tIns="0" rIns="0" bIns="0" rtlCol="0"/>
            <a:lstStyle/>
            <a:p>
              <a:endParaRPr/>
            </a:p>
          </p:txBody>
        </p:sp>
      </p:grpSp>
      <p:grpSp>
        <p:nvGrpSpPr>
          <p:cNvPr id="10" name="object 10"/>
          <p:cNvGrpSpPr/>
          <p:nvPr/>
        </p:nvGrpSpPr>
        <p:grpSpPr>
          <a:xfrm>
            <a:off x="-6349" y="0"/>
            <a:ext cx="1436370" cy="1233170"/>
            <a:chOff x="-6349" y="0"/>
            <a:chExt cx="1436370" cy="1233170"/>
          </a:xfrm>
        </p:grpSpPr>
        <p:sp>
          <p:nvSpPr>
            <p:cNvPr id="11" name="object 11"/>
            <p:cNvSpPr/>
            <p:nvPr/>
          </p:nvSpPr>
          <p:spPr>
            <a:xfrm>
              <a:off x="0" y="0"/>
              <a:ext cx="1040130" cy="1220470"/>
            </a:xfrm>
            <a:custGeom>
              <a:avLst/>
              <a:gdLst/>
              <a:ahLst/>
              <a:cxnLst/>
              <a:rect l="l" t="t" r="r" b="b"/>
              <a:pathLst>
                <a:path w="1040130" h="1220470">
                  <a:moveTo>
                    <a:pt x="316233" y="1219988"/>
                  </a:moveTo>
                  <a:lnTo>
                    <a:pt x="363828" y="1218448"/>
                  </a:lnTo>
                  <a:lnTo>
                    <a:pt x="410601" y="1213893"/>
                  </a:lnTo>
                  <a:lnTo>
                    <a:pt x="456457" y="1206417"/>
                  </a:lnTo>
                  <a:lnTo>
                    <a:pt x="501300" y="1196115"/>
                  </a:lnTo>
                  <a:lnTo>
                    <a:pt x="545034" y="1183084"/>
                  </a:lnTo>
                  <a:lnTo>
                    <a:pt x="587566" y="1167419"/>
                  </a:lnTo>
                  <a:lnTo>
                    <a:pt x="628798" y="1149215"/>
                  </a:lnTo>
                  <a:lnTo>
                    <a:pt x="668636" y="1128566"/>
                  </a:lnTo>
                  <a:lnTo>
                    <a:pt x="706985" y="1105570"/>
                  </a:lnTo>
                  <a:lnTo>
                    <a:pt x="743748" y="1080321"/>
                  </a:lnTo>
                  <a:lnTo>
                    <a:pt x="778831" y="1052915"/>
                  </a:lnTo>
                  <a:lnTo>
                    <a:pt x="812138" y="1023446"/>
                  </a:lnTo>
                  <a:lnTo>
                    <a:pt x="843574" y="992010"/>
                  </a:lnTo>
                  <a:lnTo>
                    <a:pt x="873043" y="958704"/>
                  </a:lnTo>
                  <a:lnTo>
                    <a:pt x="900450" y="923621"/>
                  </a:lnTo>
                  <a:lnTo>
                    <a:pt x="925699" y="886858"/>
                  </a:lnTo>
                  <a:lnTo>
                    <a:pt x="948696" y="848509"/>
                  </a:lnTo>
                  <a:lnTo>
                    <a:pt x="969345" y="808671"/>
                  </a:lnTo>
                  <a:lnTo>
                    <a:pt x="987550" y="767439"/>
                  </a:lnTo>
                  <a:lnTo>
                    <a:pt x="1003216" y="724907"/>
                  </a:lnTo>
                  <a:lnTo>
                    <a:pt x="1016247" y="681171"/>
                  </a:lnTo>
                  <a:lnTo>
                    <a:pt x="1026549" y="636328"/>
                  </a:lnTo>
                  <a:lnTo>
                    <a:pt x="1034025" y="590471"/>
                  </a:lnTo>
                  <a:lnTo>
                    <a:pt x="1038581" y="543697"/>
                  </a:lnTo>
                  <a:lnTo>
                    <a:pt x="1040121" y="496101"/>
                  </a:lnTo>
                  <a:lnTo>
                    <a:pt x="1038581" y="448506"/>
                  </a:lnTo>
                  <a:lnTo>
                    <a:pt x="1034025" y="401733"/>
                  </a:lnTo>
                  <a:lnTo>
                    <a:pt x="1026549" y="355878"/>
                  </a:lnTo>
                  <a:lnTo>
                    <a:pt x="1016247" y="311036"/>
                  </a:lnTo>
                  <a:lnTo>
                    <a:pt x="1003216" y="267301"/>
                  </a:lnTo>
                  <a:lnTo>
                    <a:pt x="987550" y="224770"/>
                  </a:lnTo>
                  <a:lnTo>
                    <a:pt x="969345" y="183539"/>
                  </a:lnTo>
                  <a:lnTo>
                    <a:pt x="948696" y="143701"/>
                  </a:lnTo>
                  <a:lnTo>
                    <a:pt x="925699" y="105353"/>
                  </a:lnTo>
                  <a:lnTo>
                    <a:pt x="900450" y="68591"/>
                  </a:lnTo>
                  <a:lnTo>
                    <a:pt x="873043" y="33509"/>
                  </a:lnTo>
                  <a:lnTo>
                    <a:pt x="843574" y="202"/>
                  </a:lnTo>
                  <a:lnTo>
                    <a:pt x="843371" y="0"/>
                  </a:lnTo>
                </a:path>
                <a:path w="1040130" h="1220470">
                  <a:moveTo>
                    <a:pt x="0" y="1147313"/>
                  </a:moveTo>
                  <a:lnTo>
                    <a:pt x="44901" y="1167419"/>
                  </a:lnTo>
                  <a:lnTo>
                    <a:pt x="87432" y="1183084"/>
                  </a:lnTo>
                  <a:lnTo>
                    <a:pt x="131167" y="1196115"/>
                  </a:lnTo>
                  <a:lnTo>
                    <a:pt x="176010" y="1206417"/>
                  </a:lnTo>
                  <a:lnTo>
                    <a:pt x="221866" y="1213893"/>
                  </a:lnTo>
                  <a:lnTo>
                    <a:pt x="268638" y="1218448"/>
                  </a:lnTo>
                  <a:lnTo>
                    <a:pt x="316233" y="1219988"/>
                  </a:lnTo>
                </a:path>
              </a:pathLst>
            </a:custGeom>
            <a:ln w="12700">
              <a:solidFill>
                <a:srgbClr val="F0782E"/>
              </a:solidFill>
            </a:ln>
          </p:spPr>
          <p:txBody>
            <a:bodyPr wrap="square" lIns="0" tIns="0" rIns="0" bIns="0" rtlCol="0"/>
            <a:lstStyle/>
            <a:p>
              <a:endParaRPr/>
            </a:p>
          </p:txBody>
        </p:sp>
        <p:sp>
          <p:nvSpPr>
            <p:cNvPr id="12" name="object 12"/>
            <p:cNvSpPr/>
            <p:nvPr/>
          </p:nvSpPr>
          <p:spPr>
            <a:xfrm>
              <a:off x="669720" y="131253"/>
              <a:ext cx="753745" cy="753745"/>
            </a:xfrm>
            <a:custGeom>
              <a:avLst/>
              <a:gdLst/>
              <a:ahLst/>
              <a:cxnLst/>
              <a:rect l="l" t="t" r="r" b="b"/>
              <a:pathLst>
                <a:path w="753744" h="753744">
                  <a:moveTo>
                    <a:pt x="376745" y="753491"/>
                  </a:moveTo>
                  <a:lnTo>
                    <a:pt x="424002" y="750555"/>
                  </a:lnTo>
                  <a:lnTo>
                    <a:pt x="469507" y="741985"/>
                  </a:lnTo>
                  <a:lnTo>
                    <a:pt x="512908" y="728132"/>
                  </a:lnTo>
                  <a:lnTo>
                    <a:pt x="553852" y="709350"/>
                  </a:lnTo>
                  <a:lnTo>
                    <a:pt x="591985" y="685992"/>
                  </a:lnTo>
                  <a:lnTo>
                    <a:pt x="626954" y="658411"/>
                  </a:lnTo>
                  <a:lnTo>
                    <a:pt x="658406" y="626959"/>
                  </a:lnTo>
                  <a:lnTo>
                    <a:pt x="685988" y="591990"/>
                  </a:lnTo>
                  <a:lnTo>
                    <a:pt x="709348" y="553858"/>
                  </a:lnTo>
                  <a:lnTo>
                    <a:pt x="728130" y="512914"/>
                  </a:lnTo>
                  <a:lnTo>
                    <a:pt x="741984" y="469512"/>
                  </a:lnTo>
                  <a:lnTo>
                    <a:pt x="750555" y="424004"/>
                  </a:lnTo>
                  <a:lnTo>
                    <a:pt x="753491" y="376745"/>
                  </a:lnTo>
                  <a:lnTo>
                    <a:pt x="750555" y="329488"/>
                  </a:lnTo>
                  <a:lnTo>
                    <a:pt x="741984" y="283983"/>
                  </a:lnTo>
                  <a:lnTo>
                    <a:pt x="728130" y="240582"/>
                  </a:lnTo>
                  <a:lnTo>
                    <a:pt x="709348" y="199638"/>
                  </a:lnTo>
                  <a:lnTo>
                    <a:pt x="685988" y="161505"/>
                  </a:lnTo>
                  <a:lnTo>
                    <a:pt x="658406" y="126536"/>
                  </a:lnTo>
                  <a:lnTo>
                    <a:pt x="626954" y="95084"/>
                  </a:lnTo>
                  <a:lnTo>
                    <a:pt x="591985" y="67502"/>
                  </a:lnTo>
                  <a:lnTo>
                    <a:pt x="553852" y="44142"/>
                  </a:lnTo>
                  <a:lnTo>
                    <a:pt x="512908" y="25360"/>
                  </a:lnTo>
                  <a:lnTo>
                    <a:pt x="469507" y="11506"/>
                  </a:lnTo>
                  <a:lnTo>
                    <a:pt x="424002" y="2935"/>
                  </a:lnTo>
                  <a:lnTo>
                    <a:pt x="376745" y="0"/>
                  </a:lnTo>
                  <a:lnTo>
                    <a:pt x="329488" y="2935"/>
                  </a:lnTo>
                  <a:lnTo>
                    <a:pt x="283983" y="11506"/>
                  </a:lnTo>
                  <a:lnTo>
                    <a:pt x="240582" y="25360"/>
                  </a:lnTo>
                  <a:lnTo>
                    <a:pt x="199638" y="44142"/>
                  </a:lnTo>
                  <a:lnTo>
                    <a:pt x="161505" y="67502"/>
                  </a:lnTo>
                  <a:lnTo>
                    <a:pt x="126536" y="95084"/>
                  </a:lnTo>
                  <a:lnTo>
                    <a:pt x="95084" y="126536"/>
                  </a:lnTo>
                  <a:lnTo>
                    <a:pt x="67502" y="161505"/>
                  </a:lnTo>
                  <a:lnTo>
                    <a:pt x="44142" y="199638"/>
                  </a:lnTo>
                  <a:lnTo>
                    <a:pt x="25360" y="240582"/>
                  </a:lnTo>
                  <a:lnTo>
                    <a:pt x="11506" y="283983"/>
                  </a:lnTo>
                  <a:lnTo>
                    <a:pt x="2935" y="329488"/>
                  </a:lnTo>
                  <a:lnTo>
                    <a:pt x="0" y="376745"/>
                  </a:lnTo>
                  <a:lnTo>
                    <a:pt x="2935" y="424004"/>
                  </a:lnTo>
                  <a:lnTo>
                    <a:pt x="11506" y="469512"/>
                  </a:lnTo>
                  <a:lnTo>
                    <a:pt x="25360" y="512914"/>
                  </a:lnTo>
                  <a:lnTo>
                    <a:pt x="44142" y="553858"/>
                  </a:lnTo>
                  <a:lnTo>
                    <a:pt x="67502" y="591990"/>
                  </a:lnTo>
                  <a:lnTo>
                    <a:pt x="95084" y="626959"/>
                  </a:lnTo>
                  <a:lnTo>
                    <a:pt x="126536" y="658411"/>
                  </a:lnTo>
                  <a:lnTo>
                    <a:pt x="161505" y="685992"/>
                  </a:lnTo>
                  <a:lnTo>
                    <a:pt x="199638" y="709350"/>
                  </a:lnTo>
                  <a:lnTo>
                    <a:pt x="240582" y="728132"/>
                  </a:lnTo>
                  <a:lnTo>
                    <a:pt x="283983" y="741985"/>
                  </a:lnTo>
                  <a:lnTo>
                    <a:pt x="329488" y="750555"/>
                  </a:lnTo>
                  <a:lnTo>
                    <a:pt x="376745" y="753491"/>
                  </a:lnTo>
                  <a:close/>
                </a:path>
              </a:pathLst>
            </a:custGeom>
            <a:ln w="12700">
              <a:solidFill>
                <a:srgbClr val="F0782E"/>
              </a:solidFill>
            </a:ln>
          </p:spPr>
          <p:txBody>
            <a:bodyPr wrap="square" lIns="0" tIns="0" rIns="0" bIns="0" rtlCol="0"/>
            <a:lstStyle/>
            <a:p>
              <a:endParaRPr/>
            </a:p>
          </p:txBody>
        </p:sp>
      </p:grpSp>
      <p:sp>
        <p:nvSpPr>
          <p:cNvPr id="13" name="object 13"/>
          <p:cNvSpPr txBox="1">
            <a:spLocks noGrp="1"/>
          </p:cNvSpPr>
          <p:nvPr>
            <p:ph type="sldNum" sz="quarter" idx="7"/>
          </p:nvPr>
        </p:nvSpPr>
        <p:spPr>
          <a:xfrm>
            <a:off x="480901" y="7069680"/>
            <a:ext cx="32655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dirty="0">
                <a:solidFill>
                  <a:srgbClr val="F0782E"/>
                </a:solidFill>
              </a:rPr>
              <a:t>23</a:t>
            </a:fld>
            <a:r>
              <a:rPr dirty="0">
                <a:solidFill>
                  <a:srgbClr val="F0782E"/>
                </a:solidFill>
              </a:rPr>
              <a:t>  </a:t>
            </a:r>
            <a:r>
              <a:rPr spc="160" dirty="0">
                <a:solidFill>
                  <a:srgbClr val="F0782E"/>
                </a:solidFill>
              </a:rPr>
              <a:t> </a:t>
            </a:r>
            <a:r>
              <a:rPr dirty="0">
                <a:solidFill>
                  <a:srgbClr val="F0782E"/>
                </a:solidFill>
              </a:rPr>
              <a:t>|    </a:t>
            </a:r>
            <a:r>
              <a:rPr lang="pt-BR" spc="-5" dirty="0"/>
              <a:t>Bild   </a:t>
            </a:r>
            <a:r>
              <a:rPr dirty="0"/>
              <a:t>|</a:t>
            </a:r>
            <a:r>
              <a:rPr spc="185" dirty="0"/>
              <a:t> </a:t>
            </a:r>
            <a:r>
              <a:rPr dirty="0"/>
              <a:t>Código</a:t>
            </a:r>
            <a:r>
              <a:rPr spc="-5" dirty="0"/>
              <a:t> de</a:t>
            </a:r>
            <a:r>
              <a:rPr dirty="0"/>
              <a:t> ética</a:t>
            </a:r>
            <a:r>
              <a:rPr lang="pt-BR" dirty="0"/>
              <a:t> cultural</a:t>
            </a:r>
            <a:r>
              <a:rPr spc="185" dirty="0"/>
              <a:t> </a:t>
            </a:r>
            <a:r>
              <a:rPr dirty="0"/>
              <a:t>|</a:t>
            </a:r>
            <a:r>
              <a:rPr spc="180" dirty="0"/>
              <a:t> </a:t>
            </a:r>
            <a:r>
              <a:rPr dirty="0"/>
              <a:t>É </a:t>
            </a:r>
            <a:r>
              <a:rPr spc="-5" dirty="0"/>
              <a:t>proibido</a:t>
            </a:r>
          </a:p>
        </p:txBody>
      </p:sp>
      <p:pic>
        <p:nvPicPr>
          <p:cNvPr id="14" name="object 3">
            <a:extLst>
              <a:ext uri="{FF2B5EF4-FFF2-40B4-BE49-F238E27FC236}">
                <a16:creationId xmlns:a16="http://schemas.microsoft.com/office/drawing/2014/main" id="{19186F03-4850-41A0-AF8E-9119688BCB13}"/>
              </a:ext>
            </a:extLst>
          </p:cNvPr>
          <p:cNvPicPr/>
          <p:nvPr/>
        </p:nvPicPr>
        <p:blipFill>
          <a:blip r:embed="rId2" cstate="print"/>
          <a:stretch>
            <a:fillRect/>
          </a:stretch>
        </p:blipFill>
        <p:spPr>
          <a:xfrm>
            <a:off x="1202917" y="4669933"/>
            <a:ext cx="220548" cy="2205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503481"/>
            <a:ext cx="8321675" cy="6439520"/>
          </a:xfrm>
          <a:prstGeom prst="rect">
            <a:avLst/>
          </a:prstGeom>
        </p:spPr>
        <p:txBody>
          <a:bodyPr vert="horz" wrap="square" lIns="0" tIns="12700" rIns="0" bIns="0" rtlCol="0">
            <a:spAutoFit/>
          </a:bodyPr>
          <a:lstStyle/>
          <a:p>
            <a:pPr marL="12700" marR="182880" algn="just">
              <a:lnSpc>
                <a:spcPct val="115399"/>
              </a:lnSpc>
              <a:spcBef>
                <a:spcPts val="100"/>
              </a:spcBef>
            </a:pPr>
            <a:r>
              <a:rPr sz="1300" spc="-10" dirty="0">
                <a:solidFill>
                  <a:srgbClr val="56575A"/>
                </a:solidFill>
                <a:latin typeface="Aktifo-A-Light"/>
                <a:cs typeface="Aktifo-A-Light"/>
              </a:rPr>
              <a:t>Manter </a:t>
            </a:r>
            <a:r>
              <a:rPr sz="1300" spc="-5" dirty="0">
                <a:solidFill>
                  <a:srgbClr val="56575A"/>
                </a:solidFill>
                <a:latin typeface="Aktifo-A-Light"/>
                <a:cs typeface="Aktifo-A-Light"/>
              </a:rPr>
              <a:t>atividades paralelas </a:t>
            </a:r>
            <a:r>
              <a:rPr sz="1300" dirty="0">
                <a:solidFill>
                  <a:srgbClr val="56575A"/>
                </a:solidFill>
                <a:latin typeface="Aktifo-A-Light"/>
                <a:cs typeface="Aktifo-A-Light"/>
              </a:rPr>
              <a:t>ou ser </a:t>
            </a:r>
            <a:r>
              <a:rPr sz="1300" spc="-5" dirty="0">
                <a:solidFill>
                  <a:srgbClr val="56575A"/>
                </a:solidFill>
                <a:latin typeface="Aktifo-A-Light"/>
                <a:cs typeface="Aktifo-A-Light"/>
              </a:rPr>
              <a:t>sócio/funcionário, </a:t>
            </a:r>
            <a:r>
              <a:rPr sz="1300" spc="-10" dirty="0">
                <a:solidFill>
                  <a:srgbClr val="56575A"/>
                </a:solidFill>
                <a:latin typeface="Aktifo-A-Light"/>
                <a:cs typeface="Aktifo-A-Light"/>
              </a:rPr>
              <a:t>direta </a:t>
            </a:r>
            <a:r>
              <a:rPr sz="1300" dirty="0">
                <a:solidFill>
                  <a:srgbClr val="56575A"/>
                </a:solidFill>
                <a:latin typeface="Aktifo-A-Light"/>
                <a:cs typeface="Aktifo-A-Light"/>
              </a:rPr>
              <a:t>ou </a:t>
            </a:r>
            <a:r>
              <a:rPr sz="1300" spc="-10" dirty="0">
                <a:solidFill>
                  <a:srgbClr val="56575A"/>
                </a:solidFill>
                <a:latin typeface="Aktifo-A-Light"/>
                <a:cs typeface="Aktifo-A-Light"/>
              </a:rPr>
              <a:t>indiretamente, </a:t>
            </a:r>
            <a:r>
              <a:rPr sz="1300" spc="-5" dirty="0">
                <a:solidFill>
                  <a:srgbClr val="56575A"/>
                </a:solidFill>
                <a:latin typeface="Aktifo-A-Light"/>
                <a:cs typeface="Aktifo-A-Light"/>
              </a:rPr>
              <a:t>de </a:t>
            </a:r>
            <a:r>
              <a:rPr sz="1300" dirty="0">
                <a:solidFill>
                  <a:srgbClr val="56575A"/>
                </a:solidFill>
                <a:latin typeface="Aktifo-A-Light"/>
                <a:cs typeface="Aktifo-A-Light"/>
              </a:rPr>
              <a:t>companhia </a:t>
            </a:r>
            <a:r>
              <a:rPr sz="1300" spc="-5" dirty="0">
                <a:solidFill>
                  <a:srgbClr val="56575A"/>
                </a:solidFill>
                <a:latin typeface="Aktifo-A-Light"/>
                <a:cs typeface="Aktifo-A-Light"/>
              </a:rPr>
              <a:t>que </a:t>
            </a:r>
            <a:r>
              <a:rPr sz="1300" dirty="0">
                <a:solidFill>
                  <a:srgbClr val="56575A"/>
                </a:solidFill>
                <a:latin typeface="Aktifo-A-Light"/>
                <a:cs typeface="Aktifo-A-Light"/>
              </a:rPr>
              <a:t>seja </a:t>
            </a:r>
            <a:r>
              <a:rPr sz="1300" spc="-295" dirty="0">
                <a:solidFill>
                  <a:srgbClr val="56575A"/>
                </a:solidFill>
                <a:latin typeface="Aktifo-A-Light"/>
                <a:cs typeface="Aktifo-A-Light"/>
              </a:rPr>
              <a:t> </a:t>
            </a:r>
            <a:r>
              <a:rPr sz="1300" spc="-5" dirty="0">
                <a:solidFill>
                  <a:srgbClr val="56575A"/>
                </a:solidFill>
                <a:latin typeface="Aktifo-A-Light"/>
                <a:cs typeface="Aktifo-A-Light"/>
              </a:rPr>
              <a:t>concorrente </a:t>
            </a:r>
            <a:r>
              <a:rPr sz="1300" spc="-25" dirty="0">
                <a:solidFill>
                  <a:srgbClr val="56575A"/>
                </a:solidFill>
                <a:latin typeface="Aktifo-A-Light"/>
                <a:cs typeface="Aktifo-A-Light"/>
              </a:rPr>
              <a:t>e/ou </a:t>
            </a:r>
            <a:r>
              <a:rPr sz="1300" spc="-15" dirty="0">
                <a:solidFill>
                  <a:srgbClr val="56575A"/>
                </a:solidFill>
                <a:latin typeface="Aktifo-A-Light"/>
                <a:cs typeface="Aktifo-A-Light"/>
              </a:rPr>
              <a:t>conflitante </a:t>
            </a:r>
            <a:r>
              <a:rPr sz="1300" dirty="0">
                <a:solidFill>
                  <a:srgbClr val="56575A"/>
                </a:solidFill>
                <a:latin typeface="Aktifo-A-Light"/>
                <a:cs typeface="Aktifo-A-Light"/>
              </a:rPr>
              <a:t>com os </a:t>
            </a:r>
            <a:r>
              <a:rPr sz="1300" spc="-5" dirty="0">
                <a:solidFill>
                  <a:srgbClr val="56575A"/>
                </a:solidFill>
                <a:latin typeface="Aktifo-A-Light"/>
                <a:cs typeface="Aktifo-A-Light"/>
              </a:rPr>
              <a:t>negócios do Grupo</a:t>
            </a:r>
            <a:r>
              <a:rPr lang="pt-BR" sz="1300" spc="-5" dirty="0">
                <a:solidFill>
                  <a:srgbClr val="56575A"/>
                </a:solidFill>
                <a:latin typeface="Aktifo-A-Light"/>
                <a:cs typeface="Aktifo-A-Light"/>
              </a:rPr>
              <a:t> Bild</a:t>
            </a:r>
            <a:r>
              <a:rPr sz="1300" spc="-5" dirty="0">
                <a:solidFill>
                  <a:srgbClr val="56575A"/>
                </a:solidFill>
                <a:latin typeface="Aktifo-A-Light"/>
                <a:cs typeface="Aktifo-A-Light"/>
              </a:rPr>
              <a:t> </a:t>
            </a:r>
            <a:r>
              <a:rPr sz="1300" dirty="0">
                <a:solidFill>
                  <a:srgbClr val="56575A"/>
                </a:solidFill>
                <a:latin typeface="Aktifo-A-Light"/>
                <a:cs typeface="Aktifo-A-Light"/>
              </a:rPr>
              <a:t>ou </a:t>
            </a:r>
            <a:r>
              <a:rPr sz="1300" spc="-10" dirty="0">
                <a:solidFill>
                  <a:srgbClr val="56575A"/>
                </a:solidFill>
                <a:latin typeface="Aktifo-A-Light"/>
                <a:cs typeface="Aktifo-A-Light"/>
              </a:rPr>
              <a:t>Prestar </a:t>
            </a:r>
            <a:r>
              <a:rPr sz="1300" dirty="0">
                <a:solidFill>
                  <a:srgbClr val="56575A"/>
                </a:solidFill>
                <a:latin typeface="Aktifo-A-Light"/>
                <a:cs typeface="Aktifo-A-Light"/>
              </a:rPr>
              <a:t>serviços </a:t>
            </a:r>
            <a:r>
              <a:rPr sz="1300" spc="-5" dirty="0">
                <a:solidFill>
                  <a:srgbClr val="56575A"/>
                </a:solidFill>
                <a:latin typeface="Aktifo-A-Light"/>
                <a:cs typeface="Aktifo-A-Light"/>
              </a:rPr>
              <a:t>de consultoria de </a:t>
            </a:r>
            <a:r>
              <a:rPr sz="1300" dirty="0">
                <a:solidFill>
                  <a:srgbClr val="56575A"/>
                </a:solidFill>
                <a:latin typeface="Aktifo-A-Light"/>
                <a:cs typeface="Aktifo-A-Light"/>
              </a:rPr>
              <a:t> </a:t>
            </a:r>
            <a:r>
              <a:rPr sz="1300" spc="-10" dirty="0">
                <a:solidFill>
                  <a:srgbClr val="56575A"/>
                </a:solidFill>
                <a:latin typeface="Aktifo-A-Light"/>
                <a:cs typeface="Aktifo-A-Light"/>
              </a:rPr>
              <a:t>assuntos</a:t>
            </a:r>
            <a:r>
              <a:rPr sz="1300" dirty="0">
                <a:solidFill>
                  <a:srgbClr val="56575A"/>
                </a:solidFill>
                <a:latin typeface="Aktifo-A-Light"/>
                <a:cs typeface="Aktifo-A-Light"/>
              </a:rPr>
              <a:t> </a:t>
            </a:r>
            <a:r>
              <a:rPr sz="1300" spc="-5" dirty="0">
                <a:solidFill>
                  <a:srgbClr val="56575A"/>
                </a:solidFill>
                <a:latin typeface="Aktifo-A-Light"/>
                <a:cs typeface="Aktifo-A-Light"/>
              </a:rPr>
              <a:t>pertinentes</a:t>
            </a:r>
            <a:r>
              <a:rPr sz="1300" dirty="0">
                <a:solidFill>
                  <a:srgbClr val="56575A"/>
                </a:solidFill>
                <a:latin typeface="Aktifo-A-Light"/>
                <a:cs typeface="Aktifo-A-Light"/>
              </a:rPr>
              <a:t> a seu escopo </a:t>
            </a:r>
            <a:r>
              <a:rPr sz="1300" spc="-5" dirty="0">
                <a:solidFill>
                  <a:srgbClr val="56575A"/>
                </a:solidFill>
                <a:latin typeface="Aktifo-A-Light"/>
                <a:cs typeface="Aktifo-A-Light"/>
              </a:rPr>
              <a:t>de</a:t>
            </a:r>
            <a:r>
              <a:rPr sz="1300" dirty="0">
                <a:solidFill>
                  <a:srgbClr val="56575A"/>
                </a:solidFill>
                <a:latin typeface="Aktifo-A-Light"/>
                <a:cs typeface="Aktifo-A-Light"/>
              </a:rPr>
              <a:t> </a:t>
            </a:r>
            <a:r>
              <a:rPr sz="1300" spc="-5" dirty="0">
                <a:solidFill>
                  <a:srgbClr val="56575A"/>
                </a:solidFill>
                <a:latin typeface="Aktifo-A-Light"/>
                <a:cs typeface="Aktifo-A-Light"/>
              </a:rPr>
              <a:t>trabalho;</a:t>
            </a:r>
            <a:endParaRPr sz="1300" dirty="0">
              <a:latin typeface="Aktifo-A-Light"/>
              <a:cs typeface="Aktifo-A-Light"/>
            </a:endParaRPr>
          </a:p>
          <a:p>
            <a:pPr marL="12700" marR="137795">
              <a:lnSpc>
                <a:spcPct val="115399"/>
              </a:lnSpc>
              <a:spcBef>
                <a:spcPts val="850"/>
              </a:spcBef>
            </a:pPr>
            <a:r>
              <a:rPr sz="1300" dirty="0">
                <a:solidFill>
                  <a:srgbClr val="56575A"/>
                </a:solidFill>
                <a:latin typeface="Aktifo-A-Light"/>
                <a:cs typeface="Aktifo-A-Light"/>
              </a:rPr>
              <a:t>A </a:t>
            </a:r>
            <a:r>
              <a:rPr sz="1300" spc="-5" dirty="0">
                <a:solidFill>
                  <a:srgbClr val="56575A"/>
                </a:solidFill>
                <a:latin typeface="Aktifo-A-Light"/>
                <a:cs typeface="Aktifo-A-Light"/>
              </a:rPr>
              <a:t>utilização</a:t>
            </a:r>
            <a:r>
              <a:rPr sz="1300" dirty="0">
                <a:solidFill>
                  <a:srgbClr val="56575A"/>
                </a:solidFill>
                <a:latin typeface="Aktifo-A-Light"/>
                <a:cs typeface="Aktifo-A-Light"/>
              </a:rPr>
              <a:t> </a:t>
            </a:r>
            <a:r>
              <a:rPr sz="1300" spc="-5" dirty="0">
                <a:solidFill>
                  <a:srgbClr val="56575A"/>
                </a:solidFill>
                <a:latin typeface="Aktifo-A-Light"/>
                <a:cs typeface="Aktifo-A-Light"/>
              </a:rPr>
              <a:t>de</a:t>
            </a:r>
            <a:r>
              <a:rPr sz="1300" dirty="0">
                <a:solidFill>
                  <a:srgbClr val="56575A"/>
                </a:solidFill>
                <a:latin typeface="Aktifo-A-Light"/>
                <a:cs typeface="Aktifo-A-Light"/>
              </a:rPr>
              <a:t> serviço</a:t>
            </a:r>
            <a:r>
              <a:rPr sz="1300" spc="5" dirty="0">
                <a:solidFill>
                  <a:srgbClr val="56575A"/>
                </a:solidFill>
                <a:latin typeface="Aktifo-A-Light"/>
                <a:cs typeface="Aktifo-A-Light"/>
              </a:rPr>
              <a:t> </a:t>
            </a:r>
            <a:r>
              <a:rPr sz="1300" spc="-5" dirty="0">
                <a:solidFill>
                  <a:srgbClr val="56575A"/>
                </a:solidFill>
                <a:latin typeface="Aktifo-A-Light"/>
                <a:cs typeface="Aktifo-A-Light"/>
              </a:rPr>
              <a:t>de</a:t>
            </a:r>
            <a:r>
              <a:rPr sz="1300" dirty="0">
                <a:solidFill>
                  <a:srgbClr val="56575A"/>
                </a:solidFill>
                <a:latin typeface="Aktifo-A-Light"/>
                <a:cs typeface="Aktifo-A-Light"/>
              </a:rPr>
              <a:t> </a:t>
            </a:r>
            <a:r>
              <a:rPr sz="1300" spc="-5" dirty="0">
                <a:solidFill>
                  <a:srgbClr val="56575A"/>
                </a:solidFill>
                <a:latin typeface="Aktifo-A-Light"/>
                <a:cs typeface="Aktifo-A-Light"/>
              </a:rPr>
              <a:t>fornecedor</a:t>
            </a:r>
            <a:r>
              <a:rPr sz="1300" dirty="0">
                <a:solidFill>
                  <a:srgbClr val="56575A"/>
                </a:solidFill>
                <a:latin typeface="Aktifo-A-Light"/>
                <a:cs typeface="Aktifo-A-Light"/>
              </a:rPr>
              <a:t> </a:t>
            </a:r>
            <a:r>
              <a:rPr sz="1300" spc="-5" dirty="0">
                <a:solidFill>
                  <a:srgbClr val="56575A"/>
                </a:solidFill>
                <a:latin typeface="Aktifo-A-Light"/>
                <a:cs typeface="Aktifo-A-Light"/>
              </a:rPr>
              <a:t>do</a:t>
            </a:r>
            <a:r>
              <a:rPr sz="1300" dirty="0">
                <a:solidFill>
                  <a:srgbClr val="56575A"/>
                </a:solidFill>
                <a:latin typeface="Aktifo-A-Light"/>
                <a:cs typeface="Aktifo-A-Light"/>
              </a:rPr>
              <a:t> </a:t>
            </a:r>
            <a:r>
              <a:rPr sz="1300" spc="-5" dirty="0">
                <a:solidFill>
                  <a:srgbClr val="56575A"/>
                </a:solidFill>
                <a:latin typeface="Aktifo-A-Light"/>
                <a:cs typeface="Aktifo-A-Light"/>
              </a:rPr>
              <a:t>Grupo</a:t>
            </a:r>
            <a:r>
              <a:rPr sz="1300" spc="5" dirty="0">
                <a:solidFill>
                  <a:srgbClr val="56575A"/>
                </a:solidFill>
                <a:latin typeface="Aktifo-A-Light"/>
                <a:cs typeface="Aktifo-A-Light"/>
              </a:rPr>
              <a:t> </a:t>
            </a:r>
            <a:r>
              <a:rPr lang="pt-BR" sz="1300" spc="-5" dirty="0">
                <a:solidFill>
                  <a:srgbClr val="56575A"/>
                </a:solidFill>
                <a:latin typeface="Aktifo-A-Light"/>
                <a:cs typeface="Aktifo-A-Light"/>
              </a:rPr>
              <a:t>Bild </a:t>
            </a:r>
            <a:r>
              <a:rPr sz="1300" spc="-5" dirty="0">
                <a:solidFill>
                  <a:srgbClr val="56575A"/>
                </a:solidFill>
                <a:latin typeface="Aktifo-A-Light"/>
                <a:cs typeface="Aktifo-A-Light"/>
              </a:rPr>
              <a:t>para</a:t>
            </a:r>
            <a:r>
              <a:rPr sz="1300" dirty="0">
                <a:solidFill>
                  <a:srgbClr val="56575A"/>
                </a:solidFill>
                <a:latin typeface="Aktifo-A-Light"/>
                <a:cs typeface="Aktifo-A-Light"/>
              </a:rPr>
              <a:t> </a:t>
            </a:r>
            <a:r>
              <a:rPr sz="1300" spc="-5" dirty="0">
                <a:solidFill>
                  <a:srgbClr val="56575A"/>
                </a:solidFill>
                <a:latin typeface="Aktifo-A-Light"/>
                <a:cs typeface="Aktifo-A-Light"/>
              </a:rPr>
              <a:t>fins</a:t>
            </a:r>
            <a:r>
              <a:rPr sz="1300" spc="5" dirty="0">
                <a:solidFill>
                  <a:srgbClr val="56575A"/>
                </a:solidFill>
                <a:latin typeface="Aktifo-A-Light"/>
                <a:cs typeface="Aktifo-A-Light"/>
              </a:rPr>
              <a:t> </a:t>
            </a:r>
            <a:r>
              <a:rPr sz="1300" dirty="0">
                <a:solidFill>
                  <a:srgbClr val="56575A"/>
                </a:solidFill>
                <a:latin typeface="Aktifo-A-Light"/>
                <a:cs typeface="Aktifo-A-Light"/>
              </a:rPr>
              <a:t>pessoais </a:t>
            </a:r>
            <a:r>
              <a:rPr sz="1300" spc="-20" dirty="0">
                <a:solidFill>
                  <a:srgbClr val="56575A"/>
                </a:solidFill>
                <a:latin typeface="Aktifo-A-Light"/>
                <a:cs typeface="Aktifo-A-Light"/>
              </a:rPr>
              <a:t>deve</a:t>
            </a:r>
            <a:r>
              <a:rPr sz="1300" dirty="0">
                <a:solidFill>
                  <a:srgbClr val="56575A"/>
                </a:solidFill>
                <a:latin typeface="Aktifo-A-Light"/>
                <a:cs typeface="Aktifo-A-Light"/>
              </a:rPr>
              <a:t> </a:t>
            </a:r>
            <a:r>
              <a:rPr sz="1300" spc="-5" dirty="0">
                <a:solidFill>
                  <a:srgbClr val="56575A"/>
                </a:solidFill>
                <a:latin typeface="Aktifo-A-Light"/>
                <a:cs typeface="Aktifo-A-Light"/>
              </a:rPr>
              <a:t>acontecer</a:t>
            </a:r>
            <a:r>
              <a:rPr sz="1300" dirty="0">
                <a:solidFill>
                  <a:srgbClr val="56575A"/>
                </a:solidFill>
                <a:latin typeface="Aktifo-A-Light"/>
                <a:cs typeface="Aktifo-A-Light"/>
              </a:rPr>
              <a:t> </a:t>
            </a:r>
            <a:r>
              <a:rPr sz="1300" spc="-5" dirty="0">
                <a:solidFill>
                  <a:srgbClr val="56575A"/>
                </a:solidFill>
                <a:latin typeface="Aktifo-A-Light"/>
                <a:cs typeface="Aktifo-A-Light"/>
              </a:rPr>
              <a:t>de</a:t>
            </a:r>
            <a:r>
              <a:rPr sz="1300" spc="5" dirty="0">
                <a:solidFill>
                  <a:srgbClr val="56575A"/>
                </a:solidFill>
                <a:latin typeface="Aktifo-A-Light"/>
                <a:cs typeface="Aktifo-A-Light"/>
              </a:rPr>
              <a:t> </a:t>
            </a:r>
            <a:r>
              <a:rPr sz="1300" spc="-5" dirty="0">
                <a:solidFill>
                  <a:srgbClr val="56575A"/>
                </a:solidFill>
                <a:latin typeface="Aktifo-A-Light"/>
                <a:cs typeface="Aktifo-A-Light"/>
              </a:rPr>
              <a:t>forma </a:t>
            </a:r>
            <a:r>
              <a:rPr sz="1300" dirty="0">
                <a:solidFill>
                  <a:srgbClr val="56575A"/>
                </a:solidFill>
                <a:latin typeface="Aktifo-A-Light"/>
                <a:cs typeface="Aktifo-A-Light"/>
              </a:rPr>
              <a:t> </a:t>
            </a:r>
            <a:r>
              <a:rPr sz="1300" spc="-5" dirty="0">
                <a:solidFill>
                  <a:srgbClr val="56575A"/>
                </a:solidFill>
                <a:latin typeface="Aktifo-A-Light"/>
                <a:cs typeface="Aktifo-A-Light"/>
              </a:rPr>
              <a:t>independente </a:t>
            </a:r>
            <a:r>
              <a:rPr sz="1300" dirty="0">
                <a:solidFill>
                  <a:srgbClr val="56575A"/>
                </a:solidFill>
                <a:latin typeface="Aktifo-A-Light"/>
                <a:cs typeface="Aktifo-A-Light"/>
              </a:rPr>
              <a:t>ao serviço </a:t>
            </a:r>
            <a:r>
              <a:rPr sz="1300" spc="-10" dirty="0">
                <a:solidFill>
                  <a:srgbClr val="56575A"/>
                </a:solidFill>
                <a:latin typeface="Aktifo-A-Light"/>
                <a:cs typeface="Aktifo-A-Light"/>
              </a:rPr>
              <a:t>contratado </a:t>
            </a:r>
            <a:r>
              <a:rPr sz="1300" dirty="0">
                <a:solidFill>
                  <a:srgbClr val="56575A"/>
                </a:solidFill>
                <a:latin typeface="Aktifo-A-Light"/>
                <a:cs typeface="Aktifo-A-Light"/>
              </a:rPr>
              <a:t>pela empresa, </a:t>
            </a:r>
            <a:r>
              <a:rPr sz="1300" spc="-5" dirty="0">
                <a:solidFill>
                  <a:srgbClr val="56575A"/>
                </a:solidFill>
                <a:latin typeface="Aktifo-A-Light"/>
                <a:cs typeface="Aktifo-A-Light"/>
              </a:rPr>
              <a:t>sendo todas </a:t>
            </a:r>
            <a:r>
              <a:rPr sz="1300" dirty="0">
                <a:solidFill>
                  <a:srgbClr val="56575A"/>
                </a:solidFill>
                <a:latin typeface="Aktifo-A-Light"/>
                <a:cs typeface="Aktifo-A-Light"/>
              </a:rPr>
              <a:t>as </a:t>
            </a:r>
            <a:r>
              <a:rPr sz="1300" spc="-5" dirty="0">
                <a:solidFill>
                  <a:srgbClr val="56575A"/>
                </a:solidFill>
                <a:latin typeface="Aktifo-A-Light"/>
                <a:cs typeface="Aktifo-A-Light"/>
              </a:rPr>
              <a:t>despesas pagas pelo colaborador </a:t>
            </a:r>
            <a:r>
              <a:rPr sz="1300" spc="-295" dirty="0">
                <a:solidFill>
                  <a:srgbClr val="56575A"/>
                </a:solidFill>
                <a:latin typeface="Aktifo-A-Light"/>
                <a:cs typeface="Aktifo-A-Light"/>
              </a:rPr>
              <a:t> </a:t>
            </a:r>
            <a:r>
              <a:rPr sz="1300" spc="-10" dirty="0">
                <a:solidFill>
                  <a:srgbClr val="56575A"/>
                </a:solidFill>
                <a:latin typeface="Aktifo-A-Light"/>
                <a:cs typeface="Aktifo-A-Light"/>
              </a:rPr>
              <a:t>e,</a:t>
            </a:r>
            <a:r>
              <a:rPr sz="1300" spc="-70" dirty="0">
                <a:solidFill>
                  <a:srgbClr val="56575A"/>
                </a:solidFill>
                <a:latin typeface="Aktifo-A-Light"/>
                <a:cs typeface="Aktifo-A-Light"/>
              </a:rPr>
              <a:t> </a:t>
            </a:r>
            <a:r>
              <a:rPr sz="1300" dirty="0">
                <a:solidFill>
                  <a:srgbClr val="56575A"/>
                </a:solidFill>
                <a:latin typeface="Aktifo-A-Light"/>
                <a:cs typeface="Aktifo-A-Light"/>
              </a:rPr>
              <a:t>sempre com a </a:t>
            </a:r>
            <a:r>
              <a:rPr sz="1300" spc="-5" dirty="0">
                <a:solidFill>
                  <a:srgbClr val="56575A"/>
                </a:solidFill>
                <a:latin typeface="Aktifo-A-Light"/>
                <a:cs typeface="Aktifo-A-Light"/>
              </a:rPr>
              <a:t>anuência</a:t>
            </a:r>
            <a:r>
              <a:rPr sz="1300" dirty="0">
                <a:solidFill>
                  <a:srgbClr val="56575A"/>
                </a:solidFill>
                <a:latin typeface="Aktifo-A-Light"/>
                <a:cs typeface="Aktifo-A-Light"/>
              </a:rPr>
              <a:t> </a:t>
            </a:r>
            <a:r>
              <a:rPr sz="1300" spc="-5" dirty="0">
                <a:solidFill>
                  <a:srgbClr val="56575A"/>
                </a:solidFill>
                <a:latin typeface="Aktifo-A-Light"/>
                <a:cs typeface="Aktifo-A-Light"/>
              </a:rPr>
              <a:t>de</a:t>
            </a:r>
            <a:r>
              <a:rPr sz="1300" dirty="0">
                <a:solidFill>
                  <a:srgbClr val="56575A"/>
                </a:solidFill>
                <a:latin typeface="Aktifo-A-Light"/>
                <a:cs typeface="Aktifo-A-Light"/>
              </a:rPr>
              <a:t> seu </a:t>
            </a:r>
            <a:r>
              <a:rPr sz="1300" spc="-5" dirty="0">
                <a:solidFill>
                  <a:srgbClr val="56575A"/>
                </a:solidFill>
                <a:latin typeface="Aktifo-A-Light"/>
                <a:cs typeface="Aktifo-A-Light"/>
              </a:rPr>
              <a:t>superior</a:t>
            </a:r>
            <a:r>
              <a:rPr sz="1300" dirty="0">
                <a:solidFill>
                  <a:srgbClr val="56575A"/>
                </a:solidFill>
                <a:latin typeface="Aktifo-A-Light"/>
                <a:cs typeface="Aktifo-A-Light"/>
              </a:rPr>
              <a:t> </a:t>
            </a:r>
            <a:r>
              <a:rPr sz="1300" spc="-5" dirty="0">
                <a:solidFill>
                  <a:srgbClr val="56575A"/>
                </a:solidFill>
                <a:latin typeface="Aktifo-A-Light"/>
                <a:cs typeface="Aktifo-A-Light"/>
              </a:rPr>
              <a:t>hierárquico;</a:t>
            </a:r>
            <a:endParaRPr sz="1300" dirty="0">
              <a:latin typeface="Aktifo-A-Light"/>
              <a:cs typeface="Aktifo-A-Light"/>
            </a:endParaRPr>
          </a:p>
          <a:p>
            <a:pPr marL="12700" marR="325120">
              <a:lnSpc>
                <a:spcPct val="115399"/>
              </a:lnSpc>
              <a:spcBef>
                <a:spcPts val="850"/>
              </a:spcBef>
            </a:pPr>
            <a:r>
              <a:rPr sz="1300" dirty="0">
                <a:solidFill>
                  <a:srgbClr val="56575A"/>
                </a:solidFill>
                <a:latin typeface="Aktifo-A-Light"/>
                <a:cs typeface="Aktifo-A-Light"/>
              </a:rPr>
              <a:t>Agir</a:t>
            </a:r>
            <a:r>
              <a:rPr sz="1300" spc="10" dirty="0">
                <a:solidFill>
                  <a:srgbClr val="56575A"/>
                </a:solidFill>
                <a:latin typeface="Aktifo-A-Light"/>
                <a:cs typeface="Aktifo-A-Light"/>
              </a:rPr>
              <a:t> </a:t>
            </a:r>
            <a:r>
              <a:rPr sz="1300" spc="-5" dirty="0">
                <a:solidFill>
                  <a:srgbClr val="56575A"/>
                </a:solidFill>
                <a:latin typeface="Aktifo-A-Light"/>
                <a:cs typeface="Aktifo-A-Light"/>
              </a:rPr>
              <a:t>de</a:t>
            </a:r>
            <a:r>
              <a:rPr sz="1300" spc="10" dirty="0">
                <a:solidFill>
                  <a:srgbClr val="56575A"/>
                </a:solidFill>
                <a:latin typeface="Aktifo-A-Light"/>
                <a:cs typeface="Aktifo-A-Light"/>
              </a:rPr>
              <a:t> </a:t>
            </a:r>
            <a:r>
              <a:rPr sz="1300" spc="-5" dirty="0">
                <a:solidFill>
                  <a:srgbClr val="56575A"/>
                </a:solidFill>
                <a:latin typeface="Aktifo-A-Light"/>
                <a:cs typeface="Aktifo-A-Light"/>
              </a:rPr>
              <a:t>forma</a:t>
            </a:r>
            <a:r>
              <a:rPr sz="1300" spc="10" dirty="0">
                <a:solidFill>
                  <a:srgbClr val="56575A"/>
                </a:solidFill>
                <a:latin typeface="Aktifo-A-Light"/>
                <a:cs typeface="Aktifo-A-Light"/>
              </a:rPr>
              <a:t> </a:t>
            </a:r>
            <a:r>
              <a:rPr sz="1300" spc="-10" dirty="0">
                <a:solidFill>
                  <a:srgbClr val="56575A"/>
                </a:solidFill>
                <a:latin typeface="Aktifo-A-Light"/>
                <a:cs typeface="Aktifo-A-Light"/>
              </a:rPr>
              <a:t>desrespeitosa</a:t>
            </a:r>
            <a:r>
              <a:rPr sz="1300" spc="10" dirty="0">
                <a:solidFill>
                  <a:srgbClr val="56575A"/>
                </a:solidFill>
                <a:latin typeface="Aktifo-A-Light"/>
                <a:cs typeface="Aktifo-A-Light"/>
              </a:rPr>
              <a:t> </a:t>
            </a:r>
            <a:r>
              <a:rPr sz="1300" dirty="0">
                <a:solidFill>
                  <a:srgbClr val="56575A"/>
                </a:solidFill>
                <a:latin typeface="Aktifo-A-Light"/>
                <a:cs typeface="Aktifo-A-Light"/>
              </a:rPr>
              <a:t>com</a:t>
            </a:r>
            <a:r>
              <a:rPr sz="1300" spc="15" dirty="0">
                <a:solidFill>
                  <a:srgbClr val="56575A"/>
                </a:solidFill>
                <a:latin typeface="Aktifo-A-Light"/>
                <a:cs typeface="Aktifo-A-Light"/>
              </a:rPr>
              <a:t> </a:t>
            </a:r>
            <a:r>
              <a:rPr sz="1300" dirty="0">
                <a:solidFill>
                  <a:srgbClr val="56575A"/>
                </a:solidFill>
                <a:latin typeface="Aktifo-A-Light"/>
                <a:cs typeface="Aktifo-A-Light"/>
              </a:rPr>
              <a:t>o</a:t>
            </a:r>
            <a:r>
              <a:rPr sz="1300" spc="10" dirty="0">
                <a:solidFill>
                  <a:srgbClr val="56575A"/>
                </a:solidFill>
                <a:latin typeface="Aktifo-A-Light"/>
                <a:cs typeface="Aktifo-A-Light"/>
              </a:rPr>
              <a:t> </a:t>
            </a:r>
            <a:r>
              <a:rPr sz="1300" spc="-10" dirty="0">
                <a:solidFill>
                  <a:srgbClr val="56575A"/>
                </a:solidFill>
                <a:latin typeface="Aktifo-A-Light"/>
                <a:cs typeface="Aktifo-A-Light"/>
              </a:rPr>
              <a:t>cliente,</a:t>
            </a:r>
            <a:r>
              <a:rPr sz="1300" spc="-55" dirty="0">
                <a:solidFill>
                  <a:srgbClr val="56575A"/>
                </a:solidFill>
                <a:latin typeface="Aktifo-A-Light"/>
                <a:cs typeface="Aktifo-A-Light"/>
              </a:rPr>
              <a:t> </a:t>
            </a:r>
            <a:r>
              <a:rPr sz="1300" spc="-5" dirty="0">
                <a:solidFill>
                  <a:srgbClr val="56575A"/>
                </a:solidFill>
                <a:latin typeface="Aktifo-A-Light"/>
                <a:cs typeface="Aktifo-A-Light"/>
              </a:rPr>
              <a:t>colegas</a:t>
            </a:r>
            <a:r>
              <a:rPr sz="1300" spc="10" dirty="0">
                <a:solidFill>
                  <a:srgbClr val="56575A"/>
                </a:solidFill>
                <a:latin typeface="Aktifo-A-Light"/>
                <a:cs typeface="Aktifo-A-Light"/>
              </a:rPr>
              <a:t> </a:t>
            </a:r>
            <a:r>
              <a:rPr sz="1300" spc="-5" dirty="0">
                <a:solidFill>
                  <a:srgbClr val="56575A"/>
                </a:solidFill>
                <a:latin typeface="Aktifo-A-Light"/>
                <a:cs typeface="Aktifo-A-Light"/>
              </a:rPr>
              <a:t>de</a:t>
            </a:r>
            <a:r>
              <a:rPr sz="1300" spc="10" dirty="0">
                <a:solidFill>
                  <a:srgbClr val="56575A"/>
                </a:solidFill>
                <a:latin typeface="Aktifo-A-Light"/>
                <a:cs typeface="Aktifo-A-Light"/>
              </a:rPr>
              <a:t> </a:t>
            </a:r>
            <a:r>
              <a:rPr sz="1300" spc="-10" dirty="0">
                <a:solidFill>
                  <a:srgbClr val="56575A"/>
                </a:solidFill>
                <a:latin typeface="Aktifo-A-Light"/>
                <a:cs typeface="Aktifo-A-Light"/>
              </a:rPr>
              <a:t>trabalho,</a:t>
            </a:r>
            <a:r>
              <a:rPr sz="1300" spc="-55" dirty="0">
                <a:solidFill>
                  <a:srgbClr val="56575A"/>
                </a:solidFill>
                <a:latin typeface="Aktifo-A-Light"/>
                <a:cs typeface="Aktifo-A-Light"/>
              </a:rPr>
              <a:t> </a:t>
            </a:r>
            <a:r>
              <a:rPr sz="1300" spc="-5" dirty="0">
                <a:solidFill>
                  <a:srgbClr val="56575A"/>
                </a:solidFill>
                <a:latin typeface="Aktifo-A-Light"/>
                <a:cs typeface="Aktifo-A-Light"/>
              </a:rPr>
              <a:t>fornecedores</a:t>
            </a:r>
            <a:r>
              <a:rPr sz="1300" spc="10" dirty="0">
                <a:solidFill>
                  <a:srgbClr val="56575A"/>
                </a:solidFill>
                <a:latin typeface="Aktifo-A-Light"/>
                <a:cs typeface="Aktifo-A-Light"/>
              </a:rPr>
              <a:t> </a:t>
            </a:r>
            <a:r>
              <a:rPr sz="1300" dirty="0">
                <a:solidFill>
                  <a:srgbClr val="56575A"/>
                </a:solidFill>
                <a:latin typeface="Aktifo-A-Light"/>
                <a:cs typeface="Aktifo-A-Light"/>
              </a:rPr>
              <a:t>ou</a:t>
            </a:r>
            <a:r>
              <a:rPr sz="1300" spc="10" dirty="0">
                <a:solidFill>
                  <a:srgbClr val="56575A"/>
                </a:solidFill>
                <a:latin typeface="Aktifo-A-Light"/>
                <a:cs typeface="Aktifo-A-Light"/>
              </a:rPr>
              <a:t> </a:t>
            </a:r>
            <a:r>
              <a:rPr sz="1300" spc="-5" dirty="0">
                <a:solidFill>
                  <a:srgbClr val="56575A"/>
                </a:solidFill>
                <a:latin typeface="Aktifo-A-Light"/>
                <a:cs typeface="Aktifo-A-Light"/>
              </a:rPr>
              <a:t>parceiros</a:t>
            </a:r>
            <a:r>
              <a:rPr sz="1300" spc="15" dirty="0">
                <a:solidFill>
                  <a:srgbClr val="56575A"/>
                </a:solidFill>
                <a:latin typeface="Aktifo-A-Light"/>
                <a:cs typeface="Aktifo-A-Light"/>
              </a:rPr>
              <a:t> </a:t>
            </a:r>
            <a:r>
              <a:rPr sz="1300" dirty="0">
                <a:solidFill>
                  <a:srgbClr val="56575A"/>
                </a:solidFill>
                <a:latin typeface="Aktifo-A-Light"/>
                <a:cs typeface="Aktifo-A-Light"/>
              </a:rPr>
              <a:t>e</a:t>
            </a:r>
            <a:r>
              <a:rPr sz="1300" spc="10" dirty="0">
                <a:solidFill>
                  <a:srgbClr val="56575A"/>
                </a:solidFill>
                <a:latin typeface="Aktifo-A-Light"/>
                <a:cs typeface="Aktifo-A-Light"/>
              </a:rPr>
              <a:t> </a:t>
            </a:r>
            <a:r>
              <a:rPr sz="1300" spc="-5" dirty="0">
                <a:solidFill>
                  <a:srgbClr val="56575A"/>
                </a:solidFill>
                <a:latin typeface="Aktifo-A-Light"/>
                <a:cs typeface="Aktifo-A-Light"/>
              </a:rPr>
              <a:t>utilizar </a:t>
            </a:r>
            <a:r>
              <a:rPr sz="1300" spc="-295" dirty="0">
                <a:solidFill>
                  <a:srgbClr val="56575A"/>
                </a:solidFill>
                <a:latin typeface="Aktifo-A-Light"/>
                <a:cs typeface="Aktifo-A-Light"/>
              </a:rPr>
              <a:t> </a:t>
            </a:r>
            <a:r>
              <a:rPr sz="1300" spc="-5" dirty="0">
                <a:solidFill>
                  <a:srgbClr val="56575A"/>
                </a:solidFill>
                <a:latin typeface="Aktifo-A-Light"/>
                <a:cs typeface="Aktifo-A-Light"/>
              </a:rPr>
              <a:t>palavras ofensivas</a:t>
            </a:r>
            <a:r>
              <a:rPr sz="1300" dirty="0">
                <a:solidFill>
                  <a:srgbClr val="56575A"/>
                </a:solidFill>
                <a:latin typeface="Aktifo-A-Light"/>
                <a:cs typeface="Aktifo-A-Light"/>
              </a:rPr>
              <a:t> ou </a:t>
            </a:r>
            <a:r>
              <a:rPr sz="1300" spc="-10" dirty="0">
                <a:solidFill>
                  <a:srgbClr val="56575A"/>
                </a:solidFill>
                <a:latin typeface="Aktifo-A-Light"/>
                <a:cs typeface="Aktifo-A-Light"/>
              </a:rPr>
              <a:t>fazer</a:t>
            </a:r>
            <a:r>
              <a:rPr sz="1300" dirty="0">
                <a:solidFill>
                  <a:srgbClr val="56575A"/>
                </a:solidFill>
                <a:latin typeface="Aktifo-A-Light"/>
                <a:cs typeface="Aktifo-A-Light"/>
              </a:rPr>
              <a:t> </a:t>
            </a:r>
            <a:r>
              <a:rPr sz="1300" spc="-5" dirty="0">
                <a:solidFill>
                  <a:srgbClr val="56575A"/>
                </a:solidFill>
                <a:latin typeface="Aktifo-A-Light"/>
                <a:cs typeface="Aktifo-A-Light"/>
              </a:rPr>
              <a:t>julgamentos;</a:t>
            </a:r>
            <a:endParaRPr sz="1300" dirty="0">
              <a:latin typeface="Aktifo-A-Light"/>
              <a:cs typeface="Aktifo-A-Light"/>
            </a:endParaRPr>
          </a:p>
          <a:p>
            <a:pPr marL="12700" marR="13970">
              <a:lnSpc>
                <a:spcPct val="115399"/>
              </a:lnSpc>
              <a:spcBef>
                <a:spcPts val="850"/>
              </a:spcBef>
            </a:pPr>
            <a:r>
              <a:rPr sz="1300" spc="-10" dirty="0">
                <a:solidFill>
                  <a:srgbClr val="56575A"/>
                </a:solidFill>
                <a:latin typeface="Aktifo-A-Light"/>
                <a:cs typeface="Aktifo-A-Light"/>
              </a:rPr>
              <a:t>Influenciar</a:t>
            </a:r>
            <a:r>
              <a:rPr sz="1300" spc="5" dirty="0">
                <a:solidFill>
                  <a:srgbClr val="56575A"/>
                </a:solidFill>
                <a:latin typeface="Aktifo-A-Light"/>
                <a:cs typeface="Aktifo-A-Light"/>
              </a:rPr>
              <a:t> </a:t>
            </a:r>
            <a:r>
              <a:rPr sz="1300" dirty="0">
                <a:solidFill>
                  <a:srgbClr val="56575A"/>
                </a:solidFill>
                <a:latin typeface="Aktifo-A-Light"/>
                <a:cs typeface="Aktifo-A-Light"/>
              </a:rPr>
              <a:t>ou</a:t>
            </a:r>
            <a:r>
              <a:rPr sz="1300" spc="5" dirty="0">
                <a:solidFill>
                  <a:srgbClr val="56575A"/>
                </a:solidFill>
                <a:latin typeface="Aktifo-A-Light"/>
                <a:cs typeface="Aktifo-A-Light"/>
              </a:rPr>
              <a:t> </a:t>
            </a:r>
            <a:r>
              <a:rPr sz="1300" spc="-10" dirty="0">
                <a:solidFill>
                  <a:srgbClr val="56575A"/>
                </a:solidFill>
                <a:latin typeface="Aktifo-A-Light"/>
                <a:cs typeface="Aktifo-A-Light"/>
              </a:rPr>
              <a:t>tentar</a:t>
            </a:r>
            <a:r>
              <a:rPr sz="1300" spc="5" dirty="0">
                <a:solidFill>
                  <a:srgbClr val="56575A"/>
                </a:solidFill>
                <a:latin typeface="Aktifo-A-Light"/>
                <a:cs typeface="Aktifo-A-Light"/>
              </a:rPr>
              <a:t> </a:t>
            </a:r>
            <a:r>
              <a:rPr sz="1300" spc="-10" dirty="0">
                <a:solidFill>
                  <a:srgbClr val="56575A"/>
                </a:solidFill>
                <a:latin typeface="Aktifo-A-Light"/>
                <a:cs typeface="Aktifo-A-Light"/>
              </a:rPr>
              <a:t>influenciar</a:t>
            </a:r>
            <a:r>
              <a:rPr sz="1300" spc="10" dirty="0">
                <a:solidFill>
                  <a:srgbClr val="56575A"/>
                </a:solidFill>
                <a:latin typeface="Aktifo-A-Light"/>
                <a:cs typeface="Aktifo-A-Light"/>
              </a:rPr>
              <a:t> </a:t>
            </a:r>
            <a:r>
              <a:rPr sz="1300" spc="-5" dirty="0">
                <a:solidFill>
                  <a:srgbClr val="56575A"/>
                </a:solidFill>
                <a:latin typeface="Aktifo-A-Light"/>
                <a:cs typeface="Aktifo-A-Light"/>
              </a:rPr>
              <a:t>outros</a:t>
            </a:r>
            <a:r>
              <a:rPr sz="1300" spc="5" dirty="0">
                <a:solidFill>
                  <a:srgbClr val="56575A"/>
                </a:solidFill>
                <a:latin typeface="Aktifo-A-Light"/>
                <a:cs typeface="Aktifo-A-Light"/>
              </a:rPr>
              <a:t> </a:t>
            </a:r>
            <a:r>
              <a:rPr sz="1300" spc="-5" dirty="0">
                <a:solidFill>
                  <a:srgbClr val="56575A"/>
                </a:solidFill>
                <a:latin typeface="Aktifo-A-Light"/>
                <a:cs typeface="Aktifo-A-Light"/>
              </a:rPr>
              <a:t>colaboradores</a:t>
            </a:r>
            <a:r>
              <a:rPr sz="1300" spc="5" dirty="0">
                <a:solidFill>
                  <a:srgbClr val="56575A"/>
                </a:solidFill>
                <a:latin typeface="Aktifo-A-Light"/>
                <a:cs typeface="Aktifo-A-Light"/>
              </a:rPr>
              <a:t> </a:t>
            </a:r>
            <a:r>
              <a:rPr sz="1300" dirty="0">
                <a:solidFill>
                  <a:srgbClr val="56575A"/>
                </a:solidFill>
                <a:latin typeface="Aktifo-A-Light"/>
                <a:cs typeface="Aktifo-A-Light"/>
              </a:rPr>
              <a:t>a</a:t>
            </a:r>
            <a:r>
              <a:rPr sz="1300" spc="10" dirty="0">
                <a:solidFill>
                  <a:srgbClr val="56575A"/>
                </a:solidFill>
                <a:latin typeface="Aktifo-A-Light"/>
                <a:cs typeface="Aktifo-A-Light"/>
              </a:rPr>
              <a:t> </a:t>
            </a:r>
            <a:r>
              <a:rPr sz="1300" spc="-10" dirty="0">
                <a:solidFill>
                  <a:srgbClr val="56575A"/>
                </a:solidFill>
                <a:latin typeface="Aktifo-A-Light"/>
                <a:cs typeface="Aktifo-A-Light"/>
              </a:rPr>
              <a:t>atender</a:t>
            </a:r>
            <a:r>
              <a:rPr sz="1300" spc="5" dirty="0">
                <a:solidFill>
                  <a:srgbClr val="56575A"/>
                </a:solidFill>
                <a:latin typeface="Aktifo-A-Light"/>
                <a:cs typeface="Aktifo-A-Light"/>
              </a:rPr>
              <a:t> </a:t>
            </a:r>
            <a:r>
              <a:rPr sz="1300" dirty="0">
                <a:solidFill>
                  <a:srgbClr val="56575A"/>
                </a:solidFill>
                <a:latin typeface="Aktifo-A-Light"/>
                <a:cs typeface="Aktifo-A-Light"/>
              </a:rPr>
              <a:t>os</a:t>
            </a:r>
            <a:r>
              <a:rPr sz="1300" spc="5" dirty="0">
                <a:solidFill>
                  <a:srgbClr val="56575A"/>
                </a:solidFill>
                <a:latin typeface="Aktifo-A-Light"/>
                <a:cs typeface="Aktifo-A-Light"/>
              </a:rPr>
              <a:t> </a:t>
            </a:r>
            <a:r>
              <a:rPr sz="1300" spc="-5" dirty="0">
                <a:solidFill>
                  <a:srgbClr val="56575A"/>
                </a:solidFill>
                <a:latin typeface="Aktifo-A-Light"/>
                <a:cs typeface="Aktifo-A-Light"/>
              </a:rPr>
              <a:t>clientes</a:t>
            </a:r>
            <a:r>
              <a:rPr sz="1300" spc="5" dirty="0">
                <a:solidFill>
                  <a:srgbClr val="56575A"/>
                </a:solidFill>
                <a:latin typeface="Aktifo-A-Light"/>
                <a:cs typeface="Aktifo-A-Light"/>
              </a:rPr>
              <a:t> </a:t>
            </a:r>
            <a:r>
              <a:rPr sz="1300" spc="-5" dirty="0">
                <a:solidFill>
                  <a:srgbClr val="56575A"/>
                </a:solidFill>
                <a:latin typeface="Aktifo-A-Light"/>
                <a:cs typeface="Aktifo-A-Light"/>
              </a:rPr>
              <a:t>de</a:t>
            </a:r>
            <a:r>
              <a:rPr sz="1300" spc="10" dirty="0">
                <a:solidFill>
                  <a:srgbClr val="56575A"/>
                </a:solidFill>
                <a:latin typeface="Aktifo-A-Light"/>
                <a:cs typeface="Aktifo-A-Light"/>
              </a:rPr>
              <a:t> </a:t>
            </a:r>
            <a:r>
              <a:rPr sz="1300" spc="-5" dirty="0">
                <a:solidFill>
                  <a:srgbClr val="56575A"/>
                </a:solidFill>
                <a:latin typeface="Aktifo-A-Light"/>
                <a:cs typeface="Aktifo-A-Light"/>
              </a:rPr>
              <a:t>forma</a:t>
            </a:r>
            <a:r>
              <a:rPr sz="1300" spc="5" dirty="0">
                <a:solidFill>
                  <a:srgbClr val="56575A"/>
                </a:solidFill>
                <a:latin typeface="Aktifo-A-Light"/>
                <a:cs typeface="Aktifo-A-Light"/>
              </a:rPr>
              <a:t> </a:t>
            </a:r>
            <a:r>
              <a:rPr sz="1300" dirty="0">
                <a:solidFill>
                  <a:srgbClr val="56575A"/>
                </a:solidFill>
                <a:latin typeface="Aktifo-A-Light"/>
                <a:cs typeface="Aktifo-A-Light"/>
              </a:rPr>
              <a:t>especial</a:t>
            </a:r>
            <a:r>
              <a:rPr sz="1300" spc="5" dirty="0">
                <a:solidFill>
                  <a:srgbClr val="56575A"/>
                </a:solidFill>
                <a:latin typeface="Aktifo-A-Light"/>
                <a:cs typeface="Aktifo-A-Light"/>
              </a:rPr>
              <a:t> </a:t>
            </a:r>
            <a:r>
              <a:rPr sz="1300" dirty="0">
                <a:solidFill>
                  <a:srgbClr val="56575A"/>
                </a:solidFill>
                <a:latin typeface="Aktifo-A-Light"/>
                <a:cs typeface="Aktifo-A-Light"/>
              </a:rPr>
              <a:t>em</a:t>
            </a:r>
            <a:r>
              <a:rPr sz="1300" spc="10" dirty="0">
                <a:solidFill>
                  <a:srgbClr val="56575A"/>
                </a:solidFill>
                <a:latin typeface="Aktifo-A-Light"/>
                <a:cs typeface="Aktifo-A-Light"/>
              </a:rPr>
              <a:t> </a:t>
            </a:r>
            <a:r>
              <a:rPr sz="1300" spc="-5" dirty="0">
                <a:solidFill>
                  <a:srgbClr val="56575A"/>
                </a:solidFill>
                <a:latin typeface="Aktifo-A-Light"/>
                <a:cs typeface="Aktifo-A-Light"/>
              </a:rPr>
              <a:t>razão </a:t>
            </a:r>
            <a:r>
              <a:rPr sz="1300" spc="-295" dirty="0">
                <a:solidFill>
                  <a:srgbClr val="56575A"/>
                </a:solidFill>
                <a:latin typeface="Aktifo-A-Light"/>
                <a:cs typeface="Aktifo-A-Light"/>
              </a:rPr>
              <a:t> </a:t>
            </a:r>
            <a:r>
              <a:rPr sz="1300" spc="-5" dirty="0">
                <a:solidFill>
                  <a:srgbClr val="56575A"/>
                </a:solidFill>
                <a:latin typeface="Aktifo-A-Light"/>
                <a:cs typeface="Aktifo-A-Light"/>
              </a:rPr>
              <a:t>de relação</a:t>
            </a:r>
            <a:r>
              <a:rPr sz="1300" dirty="0">
                <a:solidFill>
                  <a:srgbClr val="56575A"/>
                </a:solidFill>
                <a:latin typeface="Aktifo-A-Light"/>
                <a:cs typeface="Aktifo-A-Light"/>
              </a:rPr>
              <a:t> pessoal ou </a:t>
            </a:r>
            <a:r>
              <a:rPr sz="1300" spc="-5" dirty="0">
                <a:solidFill>
                  <a:srgbClr val="56575A"/>
                </a:solidFill>
                <a:latin typeface="Aktifo-A-Light"/>
                <a:cs typeface="Aktifo-A-Light"/>
              </a:rPr>
              <a:t>interesse</a:t>
            </a:r>
            <a:r>
              <a:rPr sz="1300" dirty="0">
                <a:solidFill>
                  <a:srgbClr val="56575A"/>
                </a:solidFill>
                <a:latin typeface="Aktifo-A-Light"/>
                <a:cs typeface="Aktifo-A-Light"/>
              </a:rPr>
              <a:t> </a:t>
            </a:r>
            <a:r>
              <a:rPr sz="1300" spc="-10" dirty="0">
                <a:solidFill>
                  <a:srgbClr val="56575A"/>
                </a:solidFill>
                <a:latin typeface="Aktifo-A-Light"/>
                <a:cs typeface="Aktifo-A-Light"/>
              </a:rPr>
              <a:t>próprio.</a:t>
            </a:r>
            <a:endParaRPr sz="1300" dirty="0">
              <a:latin typeface="Aktifo-A-Light"/>
              <a:cs typeface="Aktifo-A-Light"/>
            </a:endParaRPr>
          </a:p>
          <a:p>
            <a:pPr marL="12700" marR="182880">
              <a:lnSpc>
                <a:spcPct val="115399"/>
              </a:lnSpc>
              <a:spcBef>
                <a:spcPts val="850"/>
              </a:spcBef>
            </a:pPr>
            <a:r>
              <a:rPr sz="1300" spc="-5" dirty="0">
                <a:solidFill>
                  <a:srgbClr val="56575A"/>
                </a:solidFill>
                <a:latin typeface="Aktifo-A-Light"/>
                <a:cs typeface="Aktifo-A-Light"/>
              </a:rPr>
              <a:t>Mentir</a:t>
            </a:r>
            <a:r>
              <a:rPr sz="1300" dirty="0">
                <a:solidFill>
                  <a:srgbClr val="56575A"/>
                </a:solidFill>
                <a:latin typeface="Aktifo-A-Light"/>
                <a:cs typeface="Aktifo-A-Light"/>
              </a:rPr>
              <a:t> em</a:t>
            </a:r>
            <a:r>
              <a:rPr sz="1300" spc="5" dirty="0">
                <a:solidFill>
                  <a:srgbClr val="56575A"/>
                </a:solidFill>
                <a:latin typeface="Aktifo-A-Light"/>
                <a:cs typeface="Aktifo-A-Light"/>
              </a:rPr>
              <a:t> </a:t>
            </a:r>
            <a:r>
              <a:rPr sz="1300" spc="-5" dirty="0">
                <a:solidFill>
                  <a:srgbClr val="56575A"/>
                </a:solidFill>
                <a:latin typeface="Aktifo-A-Light"/>
                <a:cs typeface="Aktifo-A-Light"/>
              </a:rPr>
              <a:t>qualquer</a:t>
            </a:r>
            <a:r>
              <a:rPr sz="1300" dirty="0">
                <a:solidFill>
                  <a:srgbClr val="56575A"/>
                </a:solidFill>
                <a:latin typeface="Aktifo-A-Light"/>
                <a:cs typeface="Aktifo-A-Light"/>
              </a:rPr>
              <a:t> </a:t>
            </a:r>
            <a:r>
              <a:rPr sz="1300" spc="-5" dirty="0">
                <a:solidFill>
                  <a:srgbClr val="56575A"/>
                </a:solidFill>
                <a:latin typeface="Aktifo-A-Light"/>
                <a:cs typeface="Aktifo-A-Light"/>
              </a:rPr>
              <a:t>hipótese:</a:t>
            </a:r>
            <a:r>
              <a:rPr sz="1300" spc="5" dirty="0">
                <a:solidFill>
                  <a:srgbClr val="56575A"/>
                </a:solidFill>
                <a:latin typeface="Aktifo-A-Light"/>
                <a:cs typeface="Aktifo-A-Light"/>
              </a:rPr>
              <a:t> </a:t>
            </a:r>
            <a:r>
              <a:rPr sz="1300" dirty="0">
                <a:solidFill>
                  <a:srgbClr val="56575A"/>
                </a:solidFill>
                <a:latin typeface="Aktifo-A-Light"/>
                <a:cs typeface="Aktifo-A-Light"/>
              </a:rPr>
              <a:t>com </a:t>
            </a:r>
            <a:r>
              <a:rPr sz="1300" spc="-5" dirty="0">
                <a:solidFill>
                  <a:srgbClr val="56575A"/>
                </a:solidFill>
                <a:latin typeface="Aktifo-A-Light"/>
                <a:cs typeface="Aktifo-A-Light"/>
              </a:rPr>
              <a:t>informações</a:t>
            </a:r>
            <a:r>
              <a:rPr sz="1300" spc="5" dirty="0">
                <a:solidFill>
                  <a:srgbClr val="56575A"/>
                </a:solidFill>
                <a:latin typeface="Aktifo-A-Light"/>
                <a:cs typeface="Aktifo-A-Light"/>
              </a:rPr>
              <a:t> </a:t>
            </a:r>
            <a:r>
              <a:rPr sz="1300" spc="-5" dirty="0">
                <a:solidFill>
                  <a:srgbClr val="56575A"/>
                </a:solidFill>
                <a:latin typeface="Aktifo-A-Light"/>
                <a:cs typeface="Aktifo-A-Light"/>
              </a:rPr>
              <a:t>que</a:t>
            </a:r>
            <a:r>
              <a:rPr sz="1300" dirty="0">
                <a:solidFill>
                  <a:srgbClr val="56575A"/>
                </a:solidFill>
                <a:latin typeface="Aktifo-A-Light"/>
                <a:cs typeface="Aktifo-A-Light"/>
              </a:rPr>
              <a:t> </a:t>
            </a:r>
            <a:r>
              <a:rPr sz="1300" spc="-5" dirty="0">
                <a:solidFill>
                  <a:srgbClr val="56575A"/>
                </a:solidFill>
                <a:latin typeface="Aktifo-A-Light"/>
                <a:cs typeface="Aktifo-A-Light"/>
              </a:rPr>
              <a:t>possam</a:t>
            </a:r>
            <a:r>
              <a:rPr sz="1300" spc="5" dirty="0">
                <a:solidFill>
                  <a:srgbClr val="56575A"/>
                </a:solidFill>
                <a:latin typeface="Aktifo-A-Light"/>
                <a:cs typeface="Aktifo-A-Light"/>
              </a:rPr>
              <a:t> </a:t>
            </a:r>
            <a:r>
              <a:rPr sz="1300" spc="-5" dirty="0">
                <a:solidFill>
                  <a:srgbClr val="56575A"/>
                </a:solidFill>
                <a:latin typeface="Aktifo-A-Light"/>
                <a:cs typeface="Aktifo-A-Light"/>
              </a:rPr>
              <a:t>prejudicar</a:t>
            </a:r>
            <a:r>
              <a:rPr sz="1300" dirty="0">
                <a:solidFill>
                  <a:srgbClr val="56575A"/>
                </a:solidFill>
                <a:latin typeface="Aktifo-A-Light"/>
                <a:cs typeface="Aktifo-A-Light"/>
              </a:rPr>
              <a:t> a</a:t>
            </a:r>
            <a:r>
              <a:rPr sz="1300" spc="5" dirty="0">
                <a:solidFill>
                  <a:srgbClr val="56575A"/>
                </a:solidFill>
                <a:latin typeface="Aktifo-A-Light"/>
                <a:cs typeface="Aktifo-A-Light"/>
              </a:rPr>
              <a:t> </a:t>
            </a:r>
            <a:r>
              <a:rPr sz="1300" dirty="0">
                <a:solidFill>
                  <a:srgbClr val="56575A"/>
                </a:solidFill>
                <a:latin typeface="Aktifo-A-Light"/>
                <a:cs typeface="Aktifo-A-Light"/>
              </a:rPr>
              <a:t>parte </a:t>
            </a:r>
            <a:r>
              <a:rPr sz="1300" spc="-5" dirty="0">
                <a:solidFill>
                  <a:srgbClr val="56575A"/>
                </a:solidFill>
                <a:latin typeface="Aktifo-A-Light"/>
                <a:cs typeface="Aktifo-A-Light"/>
              </a:rPr>
              <a:t>interessada</a:t>
            </a:r>
            <a:r>
              <a:rPr sz="1300" spc="5" dirty="0">
                <a:solidFill>
                  <a:srgbClr val="56575A"/>
                </a:solidFill>
                <a:latin typeface="Aktifo-A-Light"/>
                <a:cs typeface="Aktifo-A-Light"/>
              </a:rPr>
              <a:t> </a:t>
            </a:r>
            <a:r>
              <a:rPr sz="1300" dirty="0">
                <a:solidFill>
                  <a:srgbClr val="56575A"/>
                </a:solidFill>
                <a:latin typeface="Aktifo-A-Light"/>
                <a:cs typeface="Aktifo-A-Light"/>
              </a:rPr>
              <a:t>ou ainda </a:t>
            </a:r>
            <a:r>
              <a:rPr sz="1300" spc="5" dirty="0">
                <a:solidFill>
                  <a:srgbClr val="56575A"/>
                </a:solidFill>
                <a:latin typeface="Aktifo-A-Light"/>
                <a:cs typeface="Aktifo-A-Light"/>
              </a:rPr>
              <a:t> </a:t>
            </a:r>
            <a:r>
              <a:rPr sz="1300" spc="-5" dirty="0">
                <a:solidFill>
                  <a:srgbClr val="56575A"/>
                </a:solidFill>
                <a:latin typeface="Aktifo-A-Light"/>
                <a:cs typeface="Aktifo-A-Light"/>
              </a:rPr>
              <a:t>omitir</a:t>
            </a:r>
            <a:r>
              <a:rPr sz="1300" dirty="0">
                <a:solidFill>
                  <a:srgbClr val="56575A"/>
                </a:solidFill>
                <a:latin typeface="Aktifo-A-Light"/>
                <a:cs typeface="Aktifo-A-Light"/>
              </a:rPr>
              <a:t> </a:t>
            </a:r>
            <a:r>
              <a:rPr sz="1300" spc="-5" dirty="0">
                <a:solidFill>
                  <a:srgbClr val="56575A"/>
                </a:solidFill>
                <a:latin typeface="Aktifo-A-Light"/>
                <a:cs typeface="Aktifo-A-Light"/>
              </a:rPr>
              <a:t>conscientemente</a:t>
            </a:r>
            <a:r>
              <a:rPr sz="1300" spc="5" dirty="0">
                <a:solidFill>
                  <a:srgbClr val="56575A"/>
                </a:solidFill>
                <a:latin typeface="Aktifo-A-Light"/>
                <a:cs typeface="Aktifo-A-Light"/>
              </a:rPr>
              <a:t> </a:t>
            </a:r>
            <a:r>
              <a:rPr sz="1300" spc="-5" dirty="0">
                <a:solidFill>
                  <a:srgbClr val="56575A"/>
                </a:solidFill>
                <a:latin typeface="Aktifo-A-Light"/>
                <a:cs typeface="Aktifo-A-Light"/>
              </a:rPr>
              <a:t>informações</a:t>
            </a:r>
            <a:r>
              <a:rPr sz="1300" spc="5" dirty="0">
                <a:solidFill>
                  <a:srgbClr val="56575A"/>
                </a:solidFill>
                <a:latin typeface="Aktifo-A-Light"/>
                <a:cs typeface="Aktifo-A-Light"/>
              </a:rPr>
              <a:t> </a:t>
            </a:r>
            <a:r>
              <a:rPr sz="1300" spc="-5" dirty="0">
                <a:solidFill>
                  <a:srgbClr val="56575A"/>
                </a:solidFill>
                <a:latin typeface="Aktifo-A-Light"/>
                <a:cs typeface="Aktifo-A-Light"/>
              </a:rPr>
              <a:t>que</a:t>
            </a:r>
            <a:r>
              <a:rPr sz="1300" spc="5" dirty="0">
                <a:solidFill>
                  <a:srgbClr val="56575A"/>
                </a:solidFill>
                <a:latin typeface="Aktifo-A-Light"/>
                <a:cs typeface="Aktifo-A-Light"/>
              </a:rPr>
              <a:t> </a:t>
            </a:r>
            <a:r>
              <a:rPr sz="1300" spc="-5" dirty="0">
                <a:solidFill>
                  <a:srgbClr val="56575A"/>
                </a:solidFill>
                <a:latin typeface="Aktifo-A-Light"/>
                <a:cs typeface="Aktifo-A-Light"/>
              </a:rPr>
              <a:t>possam</a:t>
            </a:r>
            <a:r>
              <a:rPr sz="1300" spc="5" dirty="0">
                <a:solidFill>
                  <a:srgbClr val="56575A"/>
                </a:solidFill>
                <a:latin typeface="Aktifo-A-Light"/>
                <a:cs typeface="Aktifo-A-Light"/>
              </a:rPr>
              <a:t> </a:t>
            </a:r>
            <a:r>
              <a:rPr sz="1300" spc="-10" dirty="0">
                <a:solidFill>
                  <a:srgbClr val="56575A"/>
                </a:solidFill>
                <a:latin typeface="Aktifo-A-Light"/>
                <a:cs typeface="Aktifo-A-Light"/>
              </a:rPr>
              <a:t>eventualmente</a:t>
            </a:r>
            <a:r>
              <a:rPr sz="1300" spc="5" dirty="0">
                <a:solidFill>
                  <a:srgbClr val="56575A"/>
                </a:solidFill>
                <a:latin typeface="Aktifo-A-Light"/>
                <a:cs typeface="Aktifo-A-Light"/>
              </a:rPr>
              <a:t> </a:t>
            </a:r>
            <a:r>
              <a:rPr sz="1300" spc="-5" dirty="0">
                <a:solidFill>
                  <a:srgbClr val="56575A"/>
                </a:solidFill>
                <a:latin typeface="Aktifo-A-Light"/>
                <a:cs typeface="Aktifo-A-Light"/>
              </a:rPr>
              <a:t>prejudicar</a:t>
            </a:r>
            <a:r>
              <a:rPr sz="1300" spc="5" dirty="0">
                <a:solidFill>
                  <a:srgbClr val="56575A"/>
                </a:solidFill>
                <a:latin typeface="Aktifo-A-Light"/>
                <a:cs typeface="Aktifo-A-Light"/>
              </a:rPr>
              <a:t> </a:t>
            </a:r>
            <a:r>
              <a:rPr sz="1300" spc="-5" dirty="0">
                <a:solidFill>
                  <a:srgbClr val="56575A"/>
                </a:solidFill>
                <a:latin typeface="Aktifo-A-Light"/>
                <a:cs typeface="Aktifo-A-Light"/>
              </a:rPr>
              <a:t>algum</a:t>
            </a:r>
            <a:r>
              <a:rPr sz="1300" dirty="0">
                <a:solidFill>
                  <a:srgbClr val="56575A"/>
                </a:solidFill>
                <a:latin typeface="Aktifo-A-Light"/>
                <a:cs typeface="Aktifo-A-Light"/>
              </a:rPr>
              <a:t> </a:t>
            </a:r>
            <a:r>
              <a:rPr sz="1300" spc="-5" dirty="0">
                <a:solidFill>
                  <a:srgbClr val="56575A"/>
                </a:solidFill>
                <a:latin typeface="Aktifo-A-Light"/>
                <a:cs typeface="Aktifo-A-Light"/>
              </a:rPr>
              <a:t>negócio</a:t>
            </a:r>
            <a:r>
              <a:rPr sz="1300" spc="5" dirty="0">
                <a:solidFill>
                  <a:srgbClr val="56575A"/>
                </a:solidFill>
                <a:latin typeface="Aktifo-A-Light"/>
                <a:cs typeface="Aktifo-A-Light"/>
              </a:rPr>
              <a:t> </a:t>
            </a:r>
            <a:r>
              <a:rPr sz="1300" spc="-5" dirty="0">
                <a:solidFill>
                  <a:srgbClr val="56575A"/>
                </a:solidFill>
                <a:latin typeface="Aktifo-A-Light"/>
                <a:cs typeface="Aktifo-A-Light"/>
              </a:rPr>
              <a:t>do</a:t>
            </a:r>
            <a:r>
              <a:rPr sz="1300" spc="5" dirty="0">
                <a:solidFill>
                  <a:srgbClr val="56575A"/>
                </a:solidFill>
                <a:latin typeface="Aktifo-A-Light"/>
                <a:cs typeface="Aktifo-A-Light"/>
              </a:rPr>
              <a:t> </a:t>
            </a:r>
            <a:r>
              <a:rPr sz="1300" spc="-5" dirty="0">
                <a:solidFill>
                  <a:srgbClr val="56575A"/>
                </a:solidFill>
                <a:latin typeface="Aktifo-A-Light"/>
                <a:cs typeface="Aktifo-A-Light"/>
              </a:rPr>
              <a:t>Grupo </a:t>
            </a:r>
            <a:r>
              <a:rPr sz="1300" spc="-290" dirty="0">
                <a:solidFill>
                  <a:srgbClr val="56575A"/>
                </a:solidFill>
                <a:latin typeface="Aktifo-A-Light"/>
                <a:cs typeface="Aktifo-A-Light"/>
              </a:rPr>
              <a:t> </a:t>
            </a:r>
            <a:r>
              <a:rPr lang="pt-BR" sz="1300" spc="-5" dirty="0">
                <a:solidFill>
                  <a:srgbClr val="56575A"/>
                </a:solidFill>
                <a:latin typeface="Aktifo-A-Light"/>
                <a:cs typeface="Aktifo-A-Light"/>
              </a:rPr>
              <a:t>Bild</a:t>
            </a:r>
            <a:r>
              <a:rPr sz="1300" spc="-5" dirty="0">
                <a:solidFill>
                  <a:srgbClr val="56575A"/>
                </a:solidFill>
                <a:latin typeface="Aktifo-A-Light"/>
                <a:cs typeface="Aktifo-A-Light"/>
              </a:rPr>
              <a:t>;</a:t>
            </a:r>
            <a:endParaRPr sz="1300" dirty="0">
              <a:latin typeface="Aktifo-A-Light"/>
              <a:cs typeface="Aktifo-A-Light"/>
            </a:endParaRPr>
          </a:p>
          <a:p>
            <a:pPr marL="12700" marR="182245">
              <a:lnSpc>
                <a:spcPct val="115399"/>
              </a:lnSpc>
              <a:spcBef>
                <a:spcPts val="850"/>
              </a:spcBef>
            </a:pPr>
            <a:r>
              <a:rPr sz="1300" spc="-5" dirty="0">
                <a:solidFill>
                  <a:srgbClr val="56575A"/>
                </a:solidFill>
                <a:latin typeface="Aktifo-A-Light"/>
                <a:cs typeface="Aktifo-A-Light"/>
              </a:rPr>
              <a:t>Realizar</a:t>
            </a:r>
            <a:r>
              <a:rPr sz="1300" spc="10" dirty="0">
                <a:solidFill>
                  <a:srgbClr val="56575A"/>
                </a:solidFill>
                <a:latin typeface="Aktifo-A-Light"/>
                <a:cs typeface="Aktifo-A-Light"/>
              </a:rPr>
              <a:t> </a:t>
            </a:r>
            <a:r>
              <a:rPr sz="1300" dirty="0">
                <a:solidFill>
                  <a:srgbClr val="56575A"/>
                </a:solidFill>
                <a:latin typeface="Aktifo-A-Light"/>
                <a:cs typeface="Aktifo-A-Light"/>
              </a:rPr>
              <a:t>processos</a:t>
            </a:r>
            <a:r>
              <a:rPr sz="1300" spc="10" dirty="0">
                <a:solidFill>
                  <a:srgbClr val="56575A"/>
                </a:solidFill>
                <a:latin typeface="Aktifo-A-Light"/>
                <a:cs typeface="Aktifo-A-Light"/>
              </a:rPr>
              <a:t> </a:t>
            </a:r>
            <a:r>
              <a:rPr sz="1300" spc="-5" dirty="0">
                <a:solidFill>
                  <a:srgbClr val="56575A"/>
                </a:solidFill>
                <a:latin typeface="Aktifo-A-Light"/>
                <a:cs typeface="Aktifo-A-Light"/>
              </a:rPr>
              <a:t>de</a:t>
            </a:r>
            <a:r>
              <a:rPr sz="1300" spc="10" dirty="0">
                <a:solidFill>
                  <a:srgbClr val="56575A"/>
                </a:solidFill>
                <a:latin typeface="Aktifo-A-Light"/>
                <a:cs typeface="Aktifo-A-Light"/>
              </a:rPr>
              <a:t> </a:t>
            </a:r>
            <a:r>
              <a:rPr sz="1300" spc="-5" dirty="0">
                <a:solidFill>
                  <a:srgbClr val="56575A"/>
                </a:solidFill>
                <a:latin typeface="Aktifo-A-Light"/>
                <a:cs typeface="Aktifo-A-Light"/>
              </a:rPr>
              <a:t>concorrência</a:t>
            </a:r>
            <a:r>
              <a:rPr sz="1300" spc="10" dirty="0">
                <a:solidFill>
                  <a:srgbClr val="56575A"/>
                </a:solidFill>
                <a:latin typeface="Aktifo-A-Light"/>
                <a:cs typeface="Aktifo-A-Light"/>
              </a:rPr>
              <a:t> </a:t>
            </a:r>
            <a:r>
              <a:rPr sz="1300" spc="-5" dirty="0">
                <a:solidFill>
                  <a:srgbClr val="56575A"/>
                </a:solidFill>
                <a:latin typeface="Aktifo-A-Light"/>
                <a:cs typeface="Aktifo-A-Light"/>
              </a:rPr>
              <a:t>de</a:t>
            </a:r>
            <a:r>
              <a:rPr sz="1300" spc="10" dirty="0">
                <a:solidFill>
                  <a:srgbClr val="56575A"/>
                </a:solidFill>
                <a:latin typeface="Aktifo-A-Light"/>
                <a:cs typeface="Aktifo-A-Light"/>
              </a:rPr>
              <a:t> </a:t>
            </a:r>
            <a:r>
              <a:rPr sz="1300" spc="-5" dirty="0">
                <a:solidFill>
                  <a:srgbClr val="56575A"/>
                </a:solidFill>
                <a:latin typeface="Aktifo-A-Light"/>
                <a:cs typeface="Aktifo-A-Light"/>
              </a:rPr>
              <a:t>forma</a:t>
            </a:r>
            <a:r>
              <a:rPr sz="1300" spc="10" dirty="0">
                <a:solidFill>
                  <a:srgbClr val="56575A"/>
                </a:solidFill>
                <a:latin typeface="Aktifo-A-Light"/>
                <a:cs typeface="Aktifo-A-Light"/>
              </a:rPr>
              <a:t> </a:t>
            </a:r>
            <a:r>
              <a:rPr sz="1300" spc="-5" dirty="0">
                <a:solidFill>
                  <a:srgbClr val="56575A"/>
                </a:solidFill>
                <a:latin typeface="Aktifo-A-Light"/>
                <a:cs typeface="Aktifo-A-Light"/>
              </a:rPr>
              <a:t>clara</a:t>
            </a:r>
            <a:r>
              <a:rPr sz="1300" spc="10" dirty="0">
                <a:solidFill>
                  <a:srgbClr val="56575A"/>
                </a:solidFill>
                <a:latin typeface="Aktifo-A-Light"/>
                <a:cs typeface="Aktifo-A-Light"/>
              </a:rPr>
              <a:t> </a:t>
            </a:r>
            <a:r>
              <a:rPr sz="1300" dirty="0">
                <a:solidFill>
                  <a:srgbClr val="56575A"/>
                </a:solidFill>
                <a:latin typeface="Aktifo-A-Light"/>
                <a:cs typeface="Aktifo-A-Light"/>
              </a:rPr>
              <a:t>e</a:t>
            </a:r>
            <a:r>
              <a:rPr sz="1300" spc="10" dirty="0">
                <a:solidFill>
                  <a:srgbClr val="56575A"/>
                </a:solidFill>
                <a:latin typeface="Aktifo-A-Light"/>
                <a:cs typeface="Aktifo-A-Light"/>
              </a:rPr>
              <a:t> </a:t>
            </a:r>
            <a:r>
              <a:rPr sz="1300" spc="-10" dirty="0">
                <a:solidFill>
                  <a:srgbClr val="56575A"/>
                </a:solidFill>
                <a:latin typeface="Aktifo-A-Light"/>
                <a:cs typeface="Aktifo-A-Light"/>
              </a:rPr>
              <a:t>justa</a:t>
            </a:r>
            <a:r>
              <a:rPr sz="1300" spc="10" dirty="0">
                <a:solidFill>
                  <a:srgbClr val="56575A"/>
                </a:solidFill>
                <a:latin typeface="Aktifo-A-Light"/>
                <a:cs typeface="Aktifo-A-Light"/>
              </a:rPr>
              <a:t> </a:t>
            </a:r>
            <a:r>
              <a:rPr sz="1300" spc="-5" dirty="0">
                <a:solidFill>
                  <a:srgbClr val="56575A"/>
                </a:solidFill>
                <a:latin typeface="Aktifo-A-Light"/>
                <a:cs typeface="Aktifo-A-Light"/>
              </a:rPr>
              <a:t>para</a:t>
            </a:r>
            <a:r>
              <a:rPr sz="1300" spc="10" dirty="0">
                <a:solidFill>
                  <a:srgbClr val="56575A"/>
                </a:solidFill>
                <a:latin typeface="Aktifo-A-Light"/>
                <a:cs typeface="Aktifo-A-Light"/>
              </a:rPr>
              <a:t> </a:t>
            </a:r>
            <a:r>
              <a:rPr sz="1300" spc="-10" dirty="0">
                <a:solidFill>
                  <a:srgbClr val="56575A"/>
                </a:solidFill>
                <a:latin typeface="Aktifo-A-Light"/>
                <a:cs typeface="Aktifo-A-Light"/>
              </a:rPr>
              <a:t>todos</a:t>
            </a:r>
            <a:r>
              <a:rPr sz="1300" spc="10" dirty="0">
                <a:solidFill>
                  <a:srgbClr val="56575A"/>
                </a:solidFill>
                <a:latin typeface="Aktifo-A-Light"/>
                <a:cs typeface="Aktifo-A-Light"/>
              </a:rPr>
              <a:t> </a:t>
            </a:r>
            <a:r>
              <a:rPr sz="1300" dirty="0">
                <a:solidFill>
                  <a:srgbClr val="56575A"/>
                </a:solidFill>
                <a:latin typeface="Aktifo-A-Light"/>
                <a:cs typeface="Aktifo-A-Light"/>
              </a:rPr>
              <a:t>os</a:t>
            </a:r>
            <a:r>
              <a:rPr sz="1300" spc="10" dirty="0">
                <a:solidFill>
                  <a:srgbClr val="56575A"/>
                </a:solidFill>
                <a:latin typeface="Aktifo-A-Light"/>
                <a:cs typeface="Aktifo-A-Light"/>
              </a:rPr>
              <a:t> </a:t>
            </a:r>
            <a:r>
              <a:rPr sz="1300" spc="-5" dirty="0">
                <a:solidFill>
                  <a:srgbClr val="56575A"/>
                </a:solidFill>
                <a:latin typeface="Aktifo-A-Light"/>
                <a:cs typeface="Aktifo-A-Light"/>
              </a:rPr>
              <a:t>fornecedores</a:t>
            </a:r>
            <a:r>
              <a:rPr sz="1300" spc="10" dirty="0">
                <a:solidFill>
                  <a:srgbClr val="56575A"/>
                </a:solidFill>
                <a:latin typeface="Aktifo-A-Light"/>
                <a:cs typeface="Aktifo-A-Light"/>
              </a:rPr>
              <a:t> </a:t>
            </a:r>
            <a:r>
              <a:rPr sz="1300" spc="-5" dirty="0">
                <a:solidFill>
                  <a:srgbClr val="56575A"/>
                </a:solidFill>
                <a:latin typeface="Aktifo-A-Light"/>
                <a:cs typeface="Aktifo-A-Light"/>
              </a:rPr>
              <a:t>participantes. </a:t>
            </a:r>
            <a:r>
              <a:rPr sz="1300" spc="-295" dirty="0">
                <a:solidFill>
                  <a:srgbClr val="56575A"/>
                </a:solidFill>
                <a:latin typeface="Aktifo-A-Light"/>
                <a:cs typeface="Aktifo-A-Light"/>
              </a:rPr>
              <a:t> </a:t>
            </a:r>
            <a:r>
              <a:rPr sz="1300" dirty="0">
                <a:solidFill>
                  <a:srgbClr val="56575A"/>
                </a:solidFill>
                <a:latin typeface="Aktifo-A-Light"/>
                <a:cs typeface="Aktifo-A-Light"/>
              </a:rPr>
              <a:t>(política</a:t>
            </a:r>
            <a:r>
              <a:rPr sz="1300" spc="-5" dirty="0">
                <a:solidFill>
                  <a:srgbClr val="56575A"/>
                </a:solidFill>
                <a:latin typeface="Aktifo-A-Light"/>
                <a:cs typeface="Aktifo-A-Light"/>
              </a:rPr>
              <a:t> de</a:t>
            </a:r>
            <a:r>
              <a:rPr sz="1300" dirty="0">
                <a:solidFill>
                  <a:srgbClr val="56575A"/>
                </a:solidFill>
                <a:latin typeface="Aktifo-A-Light"/>
                <a:cs typeface="Aktifo-A-Light"/>
              </a:rPr>
              <a:t> </a:t>
            </a:r>
            <a:r>
              <a:rPr sz="1300" spc="-5" dirty="0">
                <a:solidFill>
                  <a:srgbClr val="56575A"/>
                </a:solidFill>
                <a:latin typeface="Aktifo-A-Light"/>
                <a:cs typeface="Aktifo-A-Light"/>
              </a:rPr>
              <a:t>concorrência);</a:t>
            </a:r>
            <a:endParaRPr sz="1300" dirty="0">
              <a:latin typeface="Aktifo-A-Light"/>
              <a:cs typeface="Aktifo-A-Light"/>
            </a:endParaRPr>
          </a:p>
          <a:p>
            <a:pPr marL="12700" marR="87630">
              <a:lnSpc>
                <a:spcPct val="115399"/>
              </a:lnSpc>
              <a:spcBef>
                <a:spcPts val="850"/>
              </a:spcBef>
            </a:pPr>
            <a:r>
              <a:rPr sz="1300" spc="-5" dirty="0">
                <a:solidFill>
                  <a:srgbClr val="56575A"/>
                </a:solidFill>
                <a:latin typeface="Aktifo-A-Light"/>
                <a:cs typeface="Aktifo-A-Light"/>
              </a:rPr>
              <a:t>Usar</a:t>
            </a:r>
            <a:r>
              <a:rPr sz="1300" spc="5" dirty="0">
                <a:solidFill>
                  <a:srgbClr val="56575A"/>
                </a:solidFill>
                <a:latin typeface="Aktifo-A-Light"/>
                <a:cs typeface="Aktifo-A-Light"/>
              </a:rPr>
              <a:t> </a:t>
            </a:r>
            <a:r>
              <a:rPr sz="1300" spc="-5" dirty="0">
                <a:solidFill>
                  <a:srgbClr val="56575A"/>
                </a:solidFill>
                <a:latin typeface="Aktifo-A-Light"/>
                <a:cs typeface="Aktifo-A-Light"/>
              </a:rPr>
              <a:t>termos</a:t>
            </a:r>
            <a:r>
              <a:rPr sz="1300" spc="5" dirty="0">
                <a:solidFill>
                  <a:srgbClr val="56575A"/>
                </a:solidFill>
                <a:latin typeface="Aktifo-A-Light"/>
                <a:cs typeface="Aktifo-A-Light"/>
              </a:rPr>
              <a:t> </a:t>
            </a:r>
            <a:r>
              <a:rPr sz="1300" spc="-5" dirty="0">
                <a:solidFill>
                  <a:srgbClr val="56575A"/>
                </a:solidFill>
                <a:latin typeface="Aktifo-A-Light"/>
                <a:cs typeface="Aktifo-A-Light"/>
              </a:rPr>
              <a:t>de</a:t>
            </a:r>
            <a:r>
              <a:rPr sz="1300" spc="10" dirty="0">
                <a:solidFill>
                  <a:srgbClr val="56575A"/>
                </a:solidFill>
                <a:latin typeface="Aktifo-A-Light"/>
                <a:cs typeface="Aktifo-A-Light"/>
              </a:rPr>
              <a:t> </a:t>
            </a:r>
            <a:r>
              <a:rPr sz="1300" spc="-15" dirty="0">
                <a:solidFill>
                  <a:srgbClr val="56575A"/>
                </a:solidFill>
                <a:latin typeface="Aktifo-A-Light"/>
                <a:cs typeface="Aktifo-A-Light"/>
              </a:rPr>
              <a:t>contrato</a:t>
            </a:r>
            <a:r>
              <a:rPr sz="1300" spc="5" dirty="0">
                <a:solidFill>
                  <a:srgbClr val="56575A"/>
                </a:solidFill>
                <a:latin typeface="Aktifo-A-Light"/>
                <a:cs typeface="Aktifo-A-Light"/>
              </a:rPr>
              <a:t> </a:t>
            </a:r>
            <a:r>
              <a:rPr sz="1300" dirty="0">
                <a:solidFill>
                  <a:srgbClr val="56575A"/>
                </a:solidFill>
                <a:latin typeface="Aktifo-A-Light"/>
                <a:cs typeface="Aktifo-A-Light"/>
              </a:rPr>
              <a:t>ou</a:t>
            </a:r>
            <a:r>
              <a:rPr sz="1300" spc="5" dirty="0">
                <a:solidFill>
                  <a:srgbClr val="56575A"/>
                </a:solidFill>
                <a:latin typeface="Aktifo-A-Light"/>
                <a:cs typeface="Aktifo-A-Light"/>
              </a:rPr>
              <a:t> </a:t>
            </a:r>
            <a:r>
              <a:rPr sz="1300" spc="-5" dirty="0">
                <a:solidFill>
                  <a:srgbClr val="56575A"/>
                </a:solidFill>
                <a:latin typeface="Aktifo-A-Light"/>
                <a:cs typeface="Aktifo-A-Light"/>
              </a:rPr>
              <a:t>outras</a:t>
            </a:r>
            <a:r>
              <a:rPr sz="1300" spc="10" dirty="0">
                <a:solidFill>
                  <a:srgbClr val="56575A"/>
                </a:solidFill>
                <a:latin typeface="Aktifo-A-Light"/>
                <a:cs typeface="Aktifo-A-Light"/>
              </a:rPr>
              <a:t> </a:t>
            </a:r>
            <a:r>
              <a:rPr sz="1300" spc="-5" dirty="0">
                <a:solidFill>
                  <a:srgbClr val="56575A"/>
                </a:solidFill>
                <a:latin typeface="Aktifo-A-Light"/>
                <a:cs typeface="Aktifo-A-Light"/>
              </a:rPr>
              <a:t>formas</a:t>
            </a:r>
            <a:r>
              <a:rPr sz="1300" spc="5" dirty="0">
                <a:solidFill>
                  <a:srgbClr val="56575A"/>
                </a:solidFill>
                <a:latin typeface="Aktifo-A-Light"/>
                <a:cs typeface="Aktifo-A-Light"/>
              </a:rPr>
              <a:t> </a:t>
            </a:r>
            <a:r>
              <a:rPr sz="1300" spc="-5" dirty="0">
                <a:solidFill>
                  <a:srgbClr val="56575A"/>
                </a:solidFill>
                <a:latin typeface="Aktifo-A-Light"/>
                <a:cs typeface="Aktifo-A-Light"/>
              </a:rPr>
              <a:t>de</a:t>
            </a:r>
            <a:r>
              <a:rPr sz="1300" spc="5" dirty="0">
                <a:solidFill>
                  <a:srgbClr val="56575A"/>
                </a:solidFill>
                <a:latin typeface="Aktifo-A-Light"/>
                <a:cs typeface="Aktifo-A-Light"/>
              </a:rPr>
              <a:t> </a:t>
            </a:r>
            <a:r>
              <a:rPr sz="1300" spc="-5" dirty="0">
                <a:solidFill>
                  <a:srgbClr val="56575A"/>
                </a:solidFill>
                <a:latin typeface="Aktifo-A-Light"/>
                <a:cs typeface="Aktifo-A-Light"/>
              </a:rPr>
              <a:t>comunicação</a:t>
            </a:r>
            <a:r>
              <a:rPr sz="1300" spc="10" dirty="0">
                <a:solidFill>
                  <a:srgbClr val="56575A"/>
                </a:solidFill>
                <a:latin typeface="Aktifo-A-Light"/>
                <a:cs typeface="Aktifo-A-Light"/>
              </a:rPr>
              <a:t> </a:t>
            </a:r>
            <a:r>
              <a:rPr sz="1300" spc="-5" dirty="0">
                <a:solidFill>
                  <a:srgbClr val="56575A"/>
                </a:solidFill>
                <a:latin typeface="Aktifo-A-Light"/>
                <a:cs typeface="Aktifo-A-Light"/>
              </a:rPr>
              <a:t>ambíguas</a:t>
            </a:r>
            <a:r>
              <a:rPr sz="1300" spc="5" dirty="0">
                <a:solidFill>
                  <a:srgbClr val="56575A"/>
                </a:solidFill>
                <a:latin typeface="Aktifo-A-Light"/>
                <a:cs typeface="Aktifo-A-Light"/>
              </a:rPr>
              <a:t> </a:t>
            </a:r>
            <a:r>
              <a:rPr sz="1300" spc="-5" dirty="0">
                <a:solidFill>
                  <a:srgbClr val="56575A"/>
                </a:solidFill>
                <a:latin typeface="Aktifo-A-Light"/>
                <a:cs typeface="Aktifo-A-Light"/>
              </a:rPr>
              <a:t>para</a:t>
            </a:r>
            <a:r>
              <a:rPr sz="1300" spc="5" dirty="0">
                <a:solidFill>
                  <a:srgbClr val="56575A"/>
                </a:solidFill>
                <a:latin typeface="Aktifo-A-Light"/>
                <a:cs typeface="Aktifo-A-Light"/>
              </a:rPr>
              <a:t> </a:t>
            </a:r>
            <a:r>
              <a:rPr sz="1300" spc="-10" dirty="0">
                <a:solidFill>
                  <a:srgbClr val="56575A"/>
                </a:solidFill>
                <a:latin typeface="Aktifo-A-Light"/>
                <a:cs typeface="Aktifo-A-Light"/>
              </a:rPr>
              <a:t>obter</a:t>
            </a:r>
            <a:r>
              <a:rPr sz="1300" spc="10" dirty="0">
                <a:solidFill>
                  <a:srgbClr val="56575A"/>
                </a:solidFill>
                <a:latin typeface="Aktifo-A-Light"/>
                <a:cs typeface="Aktifo-A-Light"/>
              </a:rPr>
              <a:t> </a:t>
            </a:r>
            <a:r>
              <a:rPr sz="1300" spc="-10" dirty="0">
                <a:solidFill>
                  <a:srgbClr val="56575A"/>
                </a:solidFill>
                <a:latin typeface="Aktifo-A-Light"/>
                <a:cs typeface="Aktifo-A-Light"/>
              </a:rPr>
              <a:t>vantagem</a:t>
            </a:r>
            <a:r>
              <a:rPr sz="1300" spc="5" dirty="0">
                <a:solidFill>
                  <a:srgbClr val="56575A"/>
                </a:solidFill>
                <a:latin typeface="Aktifo-A-Light"/>
                <a:cs typeface="Aktifo-A-Light"/>
              </a:rPr>
              <a:t> </a:t>
            </a:r>
            <a:r>
              <a:rPr sz="1300" dirty="0">
                <a:solidFill>
                  <a:srgbClr val="56575A"/>
                </a:solidFill>
                <a:latin typeface="Aktifo-A-Light"/>
                <a:cs typeface="Aktifo-A-Light"/>
              </a:rPr>
              <a:t>em</a:t>
            </a:r>
            <a:r>
              <a:rPr sz="1300" spc="5" dirty="0">
                <a:solidFill>
                  <a:srgbClr val="56575A"/>
                </a:solidFill>
                <a:latin typeface="Aktifo-A-Light"/>
                <a:cs typeface="Aktifo-A-Light"/>
              </a:rPr>
              <a:t> </a:t>
            </a:r>
            <a:r>
              <a:rPr sz="1300" spc="-5" dirty="0">
                <a:solidFill>
                  <a:srgbClr val="56575A"/>
                </a:solidFill>
                <a:latin typeface="Aktifo-A-Light"/>
                <a:cs typeface="Aktifo-A-Light"/>
              </a:rPr>
              <a:t>relação </a:t>
            </a:r>
            <a:r>
              <a:rPr sz="1300" spc="-290" dirty="0">
                <a:solidFill>
                  <a:srgbClr val="56575A"/>
                </a:solidFill>
                <a:latin typeface="Aktifo-A-Light"/>
                <a:cs typeface="Aktifo-A-Light"/>
              </a:rPr>
              <a:t> </a:t>
            </a:r>
            <a:r>
              <a:rPr sz="1300" dirty="0">
                <a:solidFill>
                  <a:srgbClr val="56575A"/>
                </a:solidFill>
                <a:latin typeface="Aktifo-A-Light"/>
                <a:cs typeface="Aktifo-A-Light"/>
              </a:rPr>
              <a:t>à</a:t>
            </a:r>
            <a:r>
              <a:rPr sz="1300" spc="-5" dirty="0">
                <a:solidFill>
                  <a:srgbClr val="56575A"/>
                </a:solidFill>
                <a:latin typeface="Aktifo-A-Light"/>
                <a:cs typeface="Aktifo-A-Light"/>
              </a:rPr>
              <a:t> outra</a:t>
            </a:r>
            <a:r>
              <a:rPr sz="1300" dirty="0">
                <a:solidFill>
                  <a:srgbClr val="56575A"/>
                </a:solidFill>
                <a:latin typeface="Aktifo-A-Light"/>
                <a:cs typeface="Aktifo-A-Light"/>
              </a:rPr>
              <a:t> parte;</a:t>
            </a:r>
            <a:endParaRPr sz="1300" dirty="0">
              <a:latin typeface="Aktifo-A-Light"/>
              <a:cs typeface="Aktifo-A-Light"/>
            </a:endParaRPr>
          </a:p>
          <a:p>
            <a:pPr marL="12700" marR="179705">
              <a:lnSpc>
                <a:spcPct val="115399"/>
              </a:lnSpc>
              <a:spcBef>
                <a:spcPts val="850"/>
              </a:spcBef>
            </a:pPr>
            <a:r>
              <a:rPr sz="1300" dirty="0">
                <a:solidFill>
                  <a:srgbClr val="56575A"/>
                </a:solidFill>
                <a:latin typeface="Aktifo-A-Light"/>
                <a:cs typeface="Aktifo-A-Light"/>
              </a:rPr>
              <a:t>Participar</a:t>
            </a:r>
            <a:r>
              <a:rPr sz="1300" spc="5" dirty="0">
                <a:solidFill>
                  <a:srgbClr val="56575A"/>
                </a:solidFill>
                <a:latin typeface="Aktifo-A-Light"/>
                <a:cs typeface="Aktifo-A-Light"/>
              </a:rPr>
              <a:t> </a:t>
            </a:r>
            <a:r>
              <a:rPr sz="1300" dirty="0">
                <a:solidFill>
                  <a:srgbClr val="56575A"/>
                </a:solidFill>
                <a:latin typeface="Aktifo-A-Light"/>
                <a:cs typeface="Aktifo-A-Light"/>
              </a:rPr>
              <a:t>ou</a:t>
            </a:r>
            <a:r>
              <a:rPr sz="1300" spc="5" dirty="0">
                <a:solidFill>
                  <a:srgbClr val="56575A"/>
                </a:solidFill>
                <a:latin typeface="Aktifo-A-Light"/>
                <a:cs typeface="Aktifo-A-Light"/>
              </a:rPr>
              <a:t> </a:t>
            </a:r>
            <a:r>
              <a:rPr sz="1300" spc="-10" dirty="0">
                <a:solidFill>
                  <a:srgbClr val="56575A"/>
                </a:solidFill>
                <a:latin typeface="Aktifo-A-Light"/>
                <a:cs typeface="Aktifo-A-Light"/>
              </a:rPr>
              <a:t>tentar</a:t>
            </a:r>
            <a:r>
              <a:rPr sz="1300" spc="5" dirty="0">
                <a:solidFill>
                  <a:srgbClr val="56575A"/>
                </a:solidFill>
                <a:latin typeface="Aktifo-A-Light"/>
                <a:cs typeface="Aktifo-A-Light"/>
              </a:rPr>
              <a:t> </a:t>
            </a:r>
            <a:r>
              <a:rPr sz="1300" spc="-10" dirty="0">
                <a:solidFill>
                  <a:srgbClr val="56575A"/>
                </a:solidFill>
                <a:latin typeface="Aktifo-A-Light"/>
                <a:cs typeface="Aktifo-A-Light"/>
              </a:rPr>
              <a:t>influenciar</a:t>
            </a:r>
            <a:r>
              <a:rPr sz="1300" spc="5" dirty="0">
                <a:solidFill>
                  <a:srgbClr val="56575A"/>
                </a:solidFill>
                <a:latin typeface="Aktifo-A-Light"/>
                <a:cs typeface="Aktifo-A-Light"/>
              </a:rPr>
              <a:t> </a:t>
            </a:r>
            <a:r>
              <a:rPr sz="1300" dirty="0">
                <a:solidFill>
                  <a:srgbClr val="56575A"/>
                </a:solidFill>
                <a:latin typeface="Aktifo-A-Light"/>
                <a:cs typeface="Aktifo-A-Light"/>
              </a:rPr>
              <a:t>nas</a:t>
            </a:r>
            <a:r>
              <a:rPr sz="1300" spc="5" dirty="0">
                <a:solidFill>
                  <a:srgbClr val="56575A"/>
                </a:solidFill>
                <a:latin typeface="Aktifo-A-Light"/>
                <a:cs typeface="Aktifo-A-Light"/>
              </a:rPr>
              <a:t> </a:t>
            </a:r>
            <a:r>
              <a:rPr sz="1300" spc="-5" dirty="0">
                <a:solidFill>
                  <a:srgbClr val="56575A"/>
                </a:solidFill>
                <a:latin typeface="Aktifo-A-Light"/>
                <a:cs typeface="Aktifo-A-Light"/>
              </a:rPr>
              <a:t>decisões</a:t>
            </a:r>
            <a:r>
              <a:rPr sz="1300" spc="5" dirty="0">
                <a:solidFill>
                  <a:srgbClr val="56575A"/>
                </a:solidFill>
                <a:latin typeface="Aktifo-A-Light"/>
                <a:cs typeface="Aktifo-A-Light"/>
              </a:rPr>
              <a:t> </a:t>
            </a:r>
            <a:r>
              <a:rPr sz="1300" spc="-10" dirty="0">
                <a:solidFill>
                  <a:srgbClr val="56575A"/>
                </a:solidFill>
                <a:latin typeface="Aktifo-A-Light"/>
                <a:cs typeface="Aktifo-A-Light"/>
              </a:rPr>
              <a:t>referentes</a:t>
            </a:r>
            <a:r>
              <a:rPr sz="1300" spc="10" dirty="0">
                <a:solidFill>
                  <a:srgbClr val="56575A"/>
                </a:solidFill>
                <a:latin typeface="Aktifo-A-Light"/>
                <a:cs typeface="Aktifo-A-Light"/>
              </a:rPr>
              <a:t> </a:t>
            </a:r>
            <a:r>
              <a:rPr sz="1300" dirty="0">
                <a:solidFill>
                  <a:srgbClr val="56575A"/>
                </a:solidFill>
                <a:latin typeface="Aktifo-A-Light"/>
                <a:cs typeface="Aktifo-A-Light"/>
              </a:rPr>
              <a:t>à</a:t>
            </a:r>
            <a:r>
              <a:rPr sz="1300" spc="5" dirty="0">
                <a:solidFill>
                  <a:srgbClr val="56575A"/>
                </a:solidFill>
                <a:latin typeface="Aktifo-A-Light"/>
                <a:cs typeface="Aktifo-A-Light"/>
              </a:rPr>
              <a:t> </a:t>
            </a:r>
            <a:r>
              <a:rPr sz="1300" spc="-5" dirty="0">
                <a:solidFill>
                  <a:srgbClr val="56575A"/>
                </a:solidFill>
                <a:latin typeface="Aktifo-A-Light"/>
                <a:cs typeface="Aktifo-A-Light"/>
              </a:rPr>
              <a:t>seleção</a:t>
            </a:r>
            <a:r>
              <a:rPr sz="1300" spc="5" dirty="0">
                <a:solidFill>
                  <a:srgbClr val="56575A"/>
                </a:solidFill>
                <a:latin typeface="Aktifo-A-Light"/>
                <a:cs typeface="Aktifo-A-Light"/>
              </a:rPr>
              <a:t> </a:t>
            </a:r>
            <a:r>
              <a:rPr sz="1300" spc="-5" dirty="0">
                <a:solidFill>
                  <a:srgbClr val="56575A"/>
                </a:solidFill>
                <a:latin typeface="Aktifo-A-Light"/>
                <a:cs typeface="Aktifo-A-Light"/>
              </a:rPr>
              <a:t>de</a:t>
            </a:r>
            <a:r>
              <a:rPr sz="1300" spc="5" dirty="0">
                <a:solidFill>
                  <a:srgbClr val="56575A"/>
                </a:solidFill>
                <a:latin typeface="Aktifo-A-Light"/>
                <a:cs typeface="Aktifo-A-Light"/>
              </a:rPr>
              <a:t> </a:t>
            </a:r>
            <a:r>
              <a:rPr sz="1300" spc="-5" dirty="0">
                <a:solidFill>
                  <a:srgbClr val="56575A"/>
                </a:solidFill>
                <a:latin typeface="Aktifo-A-Light"/>
                <a:cs typeface="Aktifo-A-Light"/>
              </a:rPr>
              <a:t>fornecedores,</a:t>
            </a:r>
            <a:r>
              <a:rPr sz="1300" spc="-60" dirty="0">
                <a:solidFill>
                  <a:srgbClr val="56575A"/>
                </a:solidFill>
                <a:latin typeface="Aktifo-A-Light"/>
                <a:cs typeface="Aktifo-A-Light"/>
              </a:rPr>
              <a:t> </a:t>
            </a:r>
            <a:r>
              <a:rPr sz="1300" dirty="0">
                <a:solidFill>
                  <a:srgbClr val="56575A"/>
                </a:solidFill>
                <a:latin typeface="Aktifo-A-Light"/>
                <a:cs typeface="Aktifo-A-Light"/>
              </a:rPr>
              <a:t>caso</a:t>
            </a:r>
            <a:r>
              <a:rPr sz="1300" spc="5" dirty="0">
                <a:solidFill>
                  <a:srgbClr val="56575A"/>
                </a:solidFill>
                <a:latin typeface="Aktifo-A-Light"/>
                <a:cs typeface="Aktifo-A-Light"/>
              </a:rPr>
              <a:t> </a:t>
            </a:r>
            <a:r>
              <a:rPr sz="1300" spc="-5" dirty="0">
                <a:solidFill>
                  <a:srgbClr val="56575A"/>
                </a:solidFill>
                <a:latin typeface="Aktifo-A-Light"/>
                <a:cs typeface="Aktifo-A-Light"/>
              </a:rPr>
              <a:t>detenham </a:t>
            </a:r>
            <a:r>
              <a:rPr sz="1300" dirty="0">
                <a:solidFill>
                  <a:srgbClr val="56575A"/>
                </a:solidFill>
                <a:latin typeface="Aktifo-A-Light"/>
                <a:cs typeface="Aktifo-A-Light"/>
              </a:rPr>
              <a:t> </a:t>
            </a:r>
            <a:r>
              <a:rPr sz="1300" spc="-5" dirty="0">
                <a:solidFill>
                  <a:srgbClr val="56575A"/>
                </a:solidFill>
                <a:latin typeface="Aktifo-A-Light"/>
                <a:cs typeface="Aktifo-A-Light"/>
              </a:rPr>
              <a:t>interesses</a:t>
            </a:r>
            <a:r>
              <a:rPr sz="1300" dirty="0">
                <a:solidFill>
                  <a:srgbClr val="56575A"/>
                </a:solidFill>
                <a:latin typeface="Aktifo-A-Light"/>
                <a:cs typeface="Aktifo-A-Light"/>
              </a:rPr>
              <a:t> </a:t>
            </a:r>
            <a:r>
              <a:rPr sz="1300" spc="-5" dirty="0">
                <a:solidFill>
                  <a:srgbClr val="56575A"/>
                </a:solidFill>
                <a:latin typeface="Aktifo-A-Light"/>
                <a:cs typeface="Aktifo-A-Light"/>
              </a:rPr>
              <a:t>financeiros</a:t>
            </a:r>
            <a:r>
              <a:rPr sz="1300" spc="5" dirty="0">
                <a:solidFill>
                  <a:srgbClr val="56575A"/>
                </a:solidFill>
                <a:latin typeface="Aktifo-A-Light"/>
                <a:cs typeface="Aktifo-A-Light"/>
              </a:rPr>
              <a:t> </a:t>
            </a:r>
            <a:r>
              <a:rPr sz="1300" dirty="0">
                <a:solidFill>
                  <a:srgbClr val="56575A"/>
                </a:solidFill>
                <a:latin typeface="Aktifo-A-Light"/>
                <a:cs typeface="Aktifo-A-Light"/>
              </a:rPr>
              <a:t>ou</a:t>
            </a:r>
            <a:r>
              <a:rPr sz="1300" spc="5" dirty="0">
                <a:solidFill>
                  <a:srgbClr val="56575A"/>
                </a:solidFill>
                <a:latin typeface="Aktifo-A-Light"/>
                <a:cs typeface="Aktifo-A-Light"/>
              </a:rPr>
              <a:t> </a:t>
            </a:r>
            <a:r>
              <a:rPr sz="1300" dirty="0">
                <a:solidFill>
                  <a:srgbClr val="56575A"/>
                </a:solidFill>
                <a:latin typeface="Aktifo-A-Light"/>
                <a:cs typeface="Aktifo-A-Light"/>
              </a:rPr>
              <a:t>pessoais</a:t>
            </a:r>
            <a:r>
              <a:rPr sz="1300" spc="5" dirty="0">
                <a:solidFill>
                  <a:srgbClr val="56575A"/>
                </a:solidFill>
                <a:latin typeface="Aktifo-A-Light"/>
                <a:cs typeface="Aktifo-A-Light"/>
              </a:rPr>
              <a:t> </a:t>
            </a:r>
            <a:r>
              <a:rPr sz="1300" dirty="0">
                <a:solidFill>
                  <a:srgbClr val="56575A"/>
                </a:solidFill>
                <a:latin typeface="Aktifo-A-Light"/>
                <a:cs typeface="Aktifo-A-Light"/>
              </a:rPr>
              <a:t>em</a:t>
            </a:r>
            <a:r>
              <a:rPr sz="1300" spc="5" dirty="0">
                <a:solidFill>
                  <a:srgbClr val="56575A"/>
                </a:solidFill>
                <a:latin typeface="Aktifo-A-Light"/>
                <a:cs typeface="Aktifo-A-Light"/>
              </a:rPr>
              <a:t> </a:t>
            </a:r>
            <a:r>
              <a:rPr sz="1300" spc="-5" dirty="0">
                <a:solidFill>
                  <a:srgbClr val="56575A"/>
                </a:solidFill>
                <a:latin typeface="Aktifo-A-Light"/>
                <a:cs typeface="Aktifo-A-Light"/>
              </a:rPr>
              <a:t>tais</a:t>
            </a:r>
            <a:r>
              <a:rPr sz="1300" dirty="0">
                <a:solidFill>
                  <a:srgbClr val="56575A"/>
                </a:solidFill>
                <a:latin typeface="Aktifo-A-Light"/>
                <a:cs typeface="Aktifo-A-Light"/>
              </a:rPr>
              <a:t> </a:t>
            </a:r>
            <a:r>
              <a:rPr sz="1300" spc="-5" dirty="0">
                <a:solidFill>
                  <a:srgbClr val="56575A"/>
                </a:solidFill>
                <a:latin typeface="Aktifo-A-Light"/>
                <a:cs typeface="Aktifo-A-Light"/>
              </a:rPr>
              <a:t>fornecedores</a:t>
            </a:r>
            <a:r>
              <a:rPr sz="1300" spc="5" dirty="0">
                <a:solidFill>
                  <a:srgbClr val="56575A"/>
                </a:solidFill>
                <a:latin typeface="Aktifo-A-Light"/>
                <a:cs typeface="Aktifo-A-Light"/>
              </a:rPr>
              <a:t> </a:t>
            </a:r>
            <a:r>
              <a:rPr sz="1300" dirty="0">
                <a:solidFill>
                  <a:srgbClr val="56575A"/>
                </a:solidFill>
                <a:latin typeface="Aktifo-A-Light"/>
                <a:cs typeface="Aktifo-A-Light"/>
              </a:rPr>
              <a:t>ou</a:t>
            </a:r>
            <a:r>
              <a:rPr sz="1300" spc="5" dirty="0">
                <a:solidFill>
                  <a:srgbClr val="56575A"/>
                </a:solidFill>
                <a:latin typeface="Aktifo-A-Light"/>
                <a:cs typeface="Aktifo-A-Light"/>
              </a:rPr>
              <a:t> </a:t>
            </a:r>
            <a:r>
              <a:rPr sz="1300" spc="-5" dirty="0">
                <a:solidFill>
                  <a:srgbClr val="56575A"/>
                </a:solidFill>
                <a:latin typeface="Aktifo-A-Light"/>
                <a:cs typeface="Aktifo-A-Light"/>
              </a:rPr>
              <a:t>quando</a:t>
            </a:r>
            <a:r>
              <a:rPr sz="1300" spc="5" dirty="0">
                <a:solidFill>
                  <a:srgbClr val="56575A"/>
                </a:solidFill>
                <a:latin typeface="Aktifo-A-Light"/>
                <a:cs typeface="Aktifo-A-Light"/>
              </a:rPr>
              <a:t> </a:t>
            </a:r>
            <a:r>
              <a:rPr sz="1300" spc="-5" dirty="0">
                <a:solidFill>
                  <a:srgbClr val="56575A"/>
                </a:solidFill>
                <a:latin typeface="Aktifo-A-Light"/>
                <a:cs typeface="Aktifo-A-Light"/>
              </a:rPr>
              <a:t>neles</a:t>
            </a:r>
            <a:r>
              <a:rPr sz="1300" spc="5" dirty="0">
                <a:solidFill>
                  <a:srgbClr val="56575A"/>
                </a:solidFill>
                <a:latin typeface="Aktifo-A-Light"/>
                <a:cs typeface="Aktifo-A-Light"/>
              </a:rPr>
              <a:t> </a:t>
            </a:r>
            <a:r>
              <a:rPr sz="1300" spc="-5" dirty="0">
                <a:solidFill>
                  <a:srgbClr val="56575A"/>
                </a:solidFill>
                <a:latin typeface="Aktifo-A-Light"/>
                <a:cs typeface="Aktifo-A-Light"/>
              </a:rPr>
              <a:t>tenham</a:t>
            </a:r>
            <a:r>
              <a:rPr sz="1300" spc="5" dirty="0">
                <a:solidFill>
                  <a:srgbClr val="56575A"/>
                </a:solidFill>
                <a:latin typeface="Aktifo-A-Light"/>
                <a:cs typeface="Aktifo-A-Light"/>
              </a:rPr>
              <a:t> </a:t>
            </a:r>
            <a:r>
              <a:rPr sz="1300" spc="-5" dirty="0">
                <a:solidFill>
                  <a:srgbClr val="56575A"/>
                </a:solidFill>
                <a:latin typeface="Aktifo-A-Light"/>
                <a:cs typeface="Aktifo-A-Light"/>
              </a:rPr>
              <a:t>efetuado</a:t>
            </a:r>
            <a:r>
              <a:rPr sz="1300" dirty="0">
                <a:solidFill>
                  <a:srgbClr val="56575A"/>
                </a:solidFill>
                <a:latin typeface="Aktifo-A-Light"/>
                <a:cs typeface="Aktifo-A-Light"/>
              </a:rPr>
              <a:t> </a:t>
            </a:r>
            <a:r>
              <a:rPr sz="1300" spc="-5" dirty="0">
                <a:solidFill>
                  <a:srgbClr val="56575A"/>
                </a:solidFill>
                <a:latin typeface="Aktifo-A-Light"/>
                <a:cs typeface="Aktifo-A-Light"/>
              </a:rPr>
              <a:t>qualquer </a:t>
            </a:r>
            <a:r>
              <a:rPr sz="1300" spc="-290" dirty="0">
                <a:solidFill>
                  <a:srgbClr val="56575A"/>
                </a:solidFill>
                <a:latin typeface="Aktifo-A-Light"/>
                <a:cs typeface="Aktifo-A-Light"/>
              </a:rPr>
              <a:t> </a:t>
            </a:r>
            <a:r>
              <a:rPr sz="1300" dirty="0">
                <a:solidFill>
                  <a:srgbClr val="56575A"/>
                </a:solidFill>
                <a:latin typeface="Aktifo-A-Light"/>
                <a:cs typeface="Aktifo-A-Light"/>
              </a:rPr>
              <a:t>tipo</a:t>
            </a:r>
            <a:r>
              <a:rPr sz="1300" spc="-5" dirty="0">
                <a:solidFill>
                  <a:srgbClr val="56575A"/>
                </a:solidFill>
                <a:latin typeface="Aktifo-A-Light"/>
                <a:cs typeface="Aktifo-A-Light"/>
              </a:rPr>
              <a:t> de</a:t>
            </a:r>
            <a:r>
              <a:rPr sz="1300" dirty="0">
                <a:solidFill>
                  <a:srgbClr val="56575A"/>
                </a:solidFill>
                <a:latin typeface="Aktifo-A-Light"/>
                <a:cs typeface="Aktifo-A-Light"/>
              </a:rPr>
              <a:t> </a:t>
            </a:r>
            <a:r>
              <a:rPr sz="1300" spc="-15" dirty="0">
                <a:solidFill>
                  <a:srgbClr val="56575A"/>
                </a:solidFill>
                <a:latin typeface="Aktifo-A-Light"/>
                <a:cs typeface="Aktifo-A-Light"/>
              </a:rPr>
              <a:t>investimento;</a:t>
            </a:r>
            <a:endParaRPr sz="1300" dirty="0">
              <a:latin typeface="Aktifo-A-Light"/>
              <a:cs typeface="Aktifo-A-Light"/>
            </a:endParaRPr>
          </a:p>
          <a:p>
            <a:pPr marL="12700" marR="5080">
              <a:lnSpc>
                <a:spcPct val="115399"/>
              </a:lnSpc>
              <a:spcBef>
                <a:spcPts val="850"/>
              </a:spcBef>
            </a:pPr>
            <a:r>
              <a:rPr sz="1300" spc="-10" dirty="0">
                <a:solidFill>
                  <a:srgbClr val="56575A"/>
                </a:solidFill>
                <a:latin typeface="Aktifo-A-Light"/>
                <a:cs typeface="Aktifo-A-Light"/>
              </a:rPr>
              <a:t>Contratar</a:t>
            </a:r>
            <a:r>
              <a:rPr sz="1300" spc="5" dirty="0">
                <a:solidFill>
                  <a:srgbClr val="56575A"/>
                </a:solidFill>
                <a:latin typeface="Aktifo-A-Light"/>
                <a:cs typeface="Aktifo-A-Light"/>
              </a:rPr>
              <a:t> </a:t>
            </a:r>
            <a:r>
              <a:rPr sz="1300" spc="-5" dirty="0">
                <a:solidFill>
                  <a:srgbClr val="56575A"/>
                </a:solidFill>
                <a:latin typeface="Aktifo-A-Light"/>
                <a:cs typeface="Aktifo-A-Light"/>
              </a:rPr>
              <a:t>fornecedores</a:t>
            </a:r>
            <a:r>
              <a:rPr sz="1300" spc="10" dirty="0">
                <a:solidFill>
                  <a:srgbClr val="56575A"/>
                </a:solidFill>
                <a:latin typeface="Aktifo-A-Light"/>
                <a:cs typeface="Aktifo-A-Light"/>
              </a:rPr>
              <a:t> </a:t>
            </a:r>
            <a:r>
              <a:rPr sz="1300" spc="-25" dirty="0">
                <a:solidFill>
                  <a:srgbClr val="56575A"/>
                </a:solidFill>
                <a:latin typeface="Aktifo-A-Light"/>
                <a:cs typeface="Aktifo-A-Light"/>
              </a:rPr>
              <a:t>e/ou</a:t>
            </a:r>
            <a:r>
              <a:rPr sz="1300" spc="10" dirty="0">
                <a:solidFill>
                  <a:srgbClr val="56575A"/>
                </a:solidFill>
                <a:latin typeface="Aktifo-A-Light"/>
                <a:cs typeface="Aktifo-A-Light"/>
              </a:rPr>
              <a:t> </a:t>
            </a:r>
            <a:r>
              <a:rPr sz="1300" spc="-5" dirty="0">
                <a:solidFill>
                  <a:srgbClr val="56575A"/>
                </a:solidFill>
                <a:latin typeface="Aktifo-A-Light"/>
                <a:cs typeface="Aktifo-A-Light"/>
              </a:rPr>
              <a:t>parceiros</a:t>
            </a:r>
            <a:r>
              <a:rPr sz="1300" spc="10" dirty="0">
                <a:solidFill>
                  <a:srgbClr val="56575A"/>
                </a:solidFill>
                <a:latin typeface="Aktifo-A-Light"/>
                <a:cs typeface="Aktifo-A-Light"/>
              </a:rPr>
              <a:t> </a:t>
            </a:r>
            <a:r>
              <a:rPr sz="1300" spc="-5" dirty="0">
                <a:solidFill>
                  <a:srgbClr val="56575A"/>
                </a:solidFill>
                <a:latin typeface="Aktifo-A-Light"/>
                <a:cs typeface="Aktifo-A-Light"/>
              </a:rPr>
              <a:t>de</a:t>
            </a:r>
            <a:r>
              <a:rPr sz="1300" spc="5" dirty="0">
                <a:solidFill>
                  <a:srgbClr val="56575A"/>
                </a:solidFill>
                <a:latin typeface="Aktifo-A-Light"/>
                <a:cs typeface="Aktifo-A-Light"/>
              </a:rPr>
              <a:t> </a:t>
            </a:r>
            <a:r>
              <a:rPr sz="1300" spc="-5" dirty="0">
                <a:solidFill>
                  <a:srgbClr val="56575A"/>
                </a:solidFill>
                <a:latin typeface="Aktifo-A-Light"/>
                <a:cs typeface="Aktifo-A-Light"/>
              </a:rPr>
              <a:t>negócios</a:t>
            </a:r>
            <a:r>
              <a:rPr sz="1300" spc="10" dirty="0">
                <a:solidFill>
                  <a:srgbClr val="56575A"/>
                </a:solidFill>
                <a:latin typeface="Aktifo-A-Light"/>
                <a:cs typeface="Aktifo-A-Light"/>
              </a:rPr>
              <a:t> </a:t>
            </a:r>
            <a:r>
              <a:rPr sz="1300" spc="-5" dirty="0">
                <a:solidFill>
                  <a:srgbClr val="56575A"/>
                </a:solidFill>
                <a:latin typeface="Aktifo-A-Light"/>
                <a:cs typeface="Aktifo-A-Light"/>
              </a:rPr>
              <a:t>que</a:t>
            </a:r>
            <a:r>
              <a:rPr sz="1300" spc="10" dirty="0">
                <a:solidFill>
                  <a:srgbClr val="56575A"/>
                </a:solidFill>
                <a:latin typeface="Aktifo-A-Light"/>
                <a:cs typeface="Aktifo-A-Light"/>
              </a:rPr>
              <a:t> </a:t>
            </a:r>
            <a:r>
              <a:rPr sz="1300" spc="-5" dirty="0">
                <a:solidFill>
                  <a:srgbClr val="56575A"/>
                </a:solidFill>
                <a:latin typeface="Aktifo-A-Light"/>
                <a:cs typeface="Aktifo-A-Light"/>
              </a:rPr>
              <a:t>sabidamente</a:t>
            </a:r>
            <a:r>
              <a:rPr sz="1300" spc="10" dirty="0">
                <a:solidFill>
                  <a:srgbClr val="56575A"/>
                </a:solidFill>
                <a:latin typeface="Aktifo-A-Light"/>
                <a:cs typeface="Aktifo-A-Light"/>
              </a:rPr>
              <a:t> </a:t>
            </a:r>
            <a:r>
              <a:rPr sz="1300" spc="-5" dirty="0">
                <a:solidFill>
                  <a:srgbClr val="56575A"/>
                </a:solidFill>
                <a:latin typeface="Aktifo-A-Light"/>
                <a:cs typeface="Aktifo-A-Light"/>
              </a:rPr>
              <a:t>descumpram</a:t>
            </a:r>
            <a:r>
              <a:rPr sz="1300" spc="10" dirty="0">
                <a:solidFill>
                  <a:srgbClr val="56575A"/>
                </a:solidFill>
                <a:latin typeface="Aktifo-A-Light"/>
                <a:cs typeface="Aktifo-A-Light"/>
              </a:rPr>
              <a:t> </a:t>
            </a:r>
            <a:r>
              <a:rPr sz="1300" dirty="0">
                <a:solidFill>
                  <a:srgbClr val="56575A"/>
                </a:solidFill>
                <a:latin typeface="Aktifo-A-Light"/>
                <a:cs typeface="Aktifo-A-Light"/>
              </a:rPr>
              <a:t>a</a:t>
            </a:r>
            <a:r>
              <a:rPr sz="1300" spc="5" dirty="0">
                <a:solidFill>
                  <a:srgbClr val="56575A"/>
                </a:solidFill>
                <a:latin typeface="Aktifo-A-Light"/>
                <a:cs typeface="Aktifo-A-Light"/>
              </a:rPr>
              <a:t> </a:t>
            </a:r>
            <a:r>
              <a:rPr sz="1300" spc="-5" dirty="0">
                <a:solidFill>
                  <a:srgbClr val="56575A"/>
                </a:solidFill>
                <a:latin typeface="Aktifo-A-Light"/>
                <a:cs typeface="Aktifo-A-Light"/>
              </a:rPr>
              <a:t>legislação</a:t>
            </a:r>
            <a:r>
              <a:rPr sz="1300" spc="10" dirty="0">
                <a:solidFill>
                  <a:srgbClr val="56575A"/>
                </a:solidFill>
                <a:latin typeface="Aktifo-A-Light"/>
                <a:cs typeface="Aktifo-A-Light"/>
              </a:rPr>
              <a:t> </a:t>
            </a:r>
            <a:r>
              <a:rPr sz="1300" spc="-10" dirty="0">
                <a:solidFill>
                  <a:srgbClr val="56575A"/>
                </a:solidFill>
                <a:latin typeface="Aktifo-A-Light"/>
                <a:cs typeface="Aktifo-A-Light"/>
              </a:rPr>
              <a:t>vigente </a:t>
            </a:r>
            <a:r>
              <a:rPr sz="1300" spc="-290" dirty="0">
                <a:solidFill>
                  <a:srgbClr val="56575A"/>
                </a:solidFill>
                <a:latin typeface="Aktifo-A-Light"/>
                <a:cs typeface="Aktifo-A-Light"/>
              </a:rPr>
              <a:t> </a:t>
            </a:r>
            <a:r>
              <a:rPr sz="1300" spc="-25" dirty="0">
                <a:solidFill>
                  <a:srgbClr val="56575A"/>
                </a:solidFill>
                <a:latin typeface="Aktifo-A-Light"/>
                <a:cs typeface="Aktifo-A-Light"/>
              </a:rPr>
              <a:t>e/ou </a:t>
            </a:r>
            <a:r>
              <a:rPr sz="1300" spc="-5" dirty="0">
                <a:solidFill>
                  <a:srgbClr val="56575A"/>
                </a:solidFill>
                <a:latin typeface="Aktifo-A-Light"/>
                <a:cs typeface="Aktifo-A-Light"/>
              </a:rPr>
              <a:t>aplicável </a:t>
            </a:r>
            <a:r>
              <a:rPr sz="1300" dirty="0">
                <a:solidFill>
                  <a:srgbClr val="56575A"/>
                </a:solidFill>
                <a:latin typeface="Aktifo-A-Light"/>
                <a:cs typeface="Aktifo-A-Light"/>
              </a:rPr>
              <a:t>à </a:t>
            </a:r>
            <a:r>
              <a:rPr sz="1300" spc="-5" dirty="0">
                <a:solidFill>
                  <a:srgbClr val="56575A"/>
                </a:solidFill>
                <a:latin typeface="Aktifo-A-Light"/>
                <a:cs typeface="Aktifo-A-Light"/>
              </a:rPr>
              <a:t>sua </a:t>
            </a:r>
            <a:r>
              <a:rPr sz="1300" spc="-10" dirty="0">
                <a:solidFill>
                  <a:srgbClr val="56575A"/>
                </a:solidFill>
                <a:latin typeface="Aktifo-A-Light"/>
                <a:cs typeface="Aktifo-A-Light"/>
              </a:rPr>
              <a:t>atividade, </a:t>
            </a:r>
            <a:r>
              <a:rPr sz="1300" spc="-5" dirty="0">
                <a:solidFill>
                  <a:srgbClr val="56575A"/>
                </a:solidFill>
                <a:latin typeface="Aktifo-A-Light"/>
                <a:cs typeface="Aktifo-A-Light"/>
              </a:rPr>
              <a:t>inclusive </a:t>
            </a:r>
            <a:r>
              <a:rPr sz="1300" dirty="0">
                <a:solidFill>
                  <a:srgbClr val="56575A"/>
                </a:solidFill>
                <a:latin typeface="Aktifo-A-Light"/>
                <a:cs typeface="Aktifo-A-Light"/>
              </a:rPr>
              <a:t>a </a:t>
            </a:r>
            <a:r>
              <a:rPr sz="1300" spc="-5" dirty="0">
                <a:solidFill>
                  <a:srgbClr val="56575A"/>
                </a:solidFill>
                <a:latin typeface="Aktifo-A-Light"/>
                <a:cs typeface="Aktifo-A-Light"/>
              </a:rPr>
              <a:t>trabalhista </a:t>
            </a:r>
            <a:r>
              <a:rPr sz="1300" dirty="0">
                <a:solidFill>
                  <a:srgbClr val="56575A"/>
                </a:solidFill>
                <a:latin typeface="Aktifo-A-Light"/>
                <a:cs typeface="Aktifo-A-Light"/>
              </a:rPr>
              <a:t>e a </a:t>
            </a:r>
            <a:r>
              <a:rPr sz="1300" spc="-5" dirty="0">
                <a:solidFill>
                  <a:srgbClr val="56575A"/>
                </a:solidFill>
                <a:latin typeface="Aktifo-A-Light"/>
                <a:cs typeface="Aktifo-A-Light"/>
              </a:rPr>
              <a:t>ambiental, </a:t>
            </a:r>
            <a:r>
              <a:rPr sz="1300" dirty="0">
                <a:solidFill>
                  <a:srgbClr val="56575A"/>
                </a:solidFill>
                <a:latin typeface="Aktifo-A-Light"/>
                <a:cs typeface="Aktifo-A-Light"/>
              </a:rPr>
              <a:t>ou </a:t>
            </a:r>
            <a:r>
              <a:rPr sz="1300" spc="-5" dirty="0">
                <a:solidFill>
                  <a:srgbClr val="56575A"/>
                </a:solidFill>
                <a:latin typeface="Aktifo-A-Light"/>
                <a:cs typeface="Aktifo-A-Light"/>
              </a:rPr>
              <a:t>que estejam listados </a:t>
            </a:r>
            <a:r>
              <a:rPr sz="1300" dirty="0">
                <a:solidFill>
                  <a:srgbClr val="56575A"/>
                </a:solidFill>
                <a:latin typeface="Aktifo-A-Light"/>
                <a:cs typeface="Aktifo-A-Light"/>
              </a:rPr>
              <a:t>no </a:t>
            </a:r>
            <a:r>
              <a:rPr sz="1300" spc="-5" dirty="0">
                <a:solidFill>
                  <a:srgbClr val="56575A"/>
                </a:solidFill>
                <a:latin typeface="Aktifo-A-Light"/>
                <a:cs typeface="Aktifo-A-Light"/>
              </a:rPr>
              <a:t>cadastro </a:t>
            </a:r>
            <a:r>
              <a:rPr sz="1300" spc="-295" dirty="0">
                <a:solidFill>
                  <a:srgbClr val="56575A"/>
                </a:solidFill>
                <a:latin typeface="Aktifo-A-Light"/>
                <a:cs typeface="Aktifo-A-Light"/>
              </a:rPr>
              <a:t> </a:t>
            </a:r>
            <a:r>
              <a:rPr sz="1300" spc="-5" dirty="0">
                <a:solidFill>
                  <a:srgbClr val="56575A"/>
                </a:solidFill>
                <a:latin typeface="Aktifo-A-Light"/>
                <a:cs typeface="Aktifo-A-Light"/>
              </a:rPr>
              <a:t>de</a:t>
            </a:r>
            <a:r>
              <a:rPr sz="1300" dirty="0">
                <a:solidFill>
                  <a:srgbClr val="56575A"/>
                </a:solidFill>
                <a:latin typeface="Aktifo-A-Light"/>
                <a:cs typeface="Aktifo-A-Light"/>
              </a:rPr>
              <a:t> </a:t>
            </a:r>
            <a:r>
              <a:rPr sz="1300" spc="-5" dirty="0">
                <a:solidFill>
                  <a:srgbClr val="56575A"/>
                </a:solidFill>
                <a:latin typeface="Aktifo-A-Light"/>
                <a:cs typeface="Aktifo-A-Light"/>
              </a:rPr>
              <a:t>empresas</a:t>
            </a:r>
            <a:r>
              <a:rPr sz="1300" dirty="0">
                <a:solidFill>
                  <a:srgbClr val="56575A"/>
                </a:solidFill>
                <a:latin typeface="Aktifo-A-Light"/>
                <a:cs typeface="Aktifo-A-Light"/>
              </a:rPr>
              <a:t> </a:t>
            </a:r>
            <a:r>
              <a:rPr sz="1300" spc="-5" dirty="0">
                <a:solidFill>
                  <a:srgbClr val="56575A"/>
                </a:solidFill>
                <a:latin typeface="Aktifo-A-Light"/>
                <a:cs typeface="Aktifo-A-Light"/>
              </a:rPr>
              <a:t>inidôneas</a:t>
            </a:r>
            <a:r>
              <a:rPr sz="1300" dirty="0">
                <a:solidFill>
                  <a:srgbClr val="56575A"/>
                </a:solidFill>
                <a:latin typeface="Aktifo-A-Light"/>
                <a:cs typeface="Aktifo-A-Light"/>
              </a:rPr>
              <a:t> da </a:t>
            </a:r>
            <a:r>
              <a:rPr sz="1300" spc="-5" dirty="0">
                <a:solidFill>
                  <a:srgbClr val="56575A"/>
                </a:solidFill>
                <a:latin typeface="Aktifo-A-Light"/>
                <a:cs typeface="Aktifo-A-Light"/>
              </a:rPr>
              <a:t>CGU</a:t>
            </a:r>
            <a:r>
              <a:rPr sz="1300" spc="5" dirty="0">
                <a:solidFill>
                  <a:srgbClr val="56575A"/>
                </a:solidFill>
                <a:latin typeface="Aktifo-A-Light"/>
                <a:cs typeface="Aktifo-A-Light"/>
              </a:rPr>
              <a:t> </a:t>
            </a:r>
            <a:r>
              <a:rPr sz="1300" spc="-10" dirty="0">
                <a:solidFill>
                  <a:srgbClr val="56575A"/>
                </a:solidFill>
                <a:latin typeface="Aktifo-A-Light"/>
                <a:cs typeface="Aktifo-A-Light"/>
              </a:rPr>
              <a:t>(Controladoria</a:t>
            </a:r>
            <a:r>
              <a:rPr sz="1300" dirty="0">
                <a:solidFill>
                  <a:srgbClr val="56575A"/>
                </a:solidFill>
                <a:latin typeface="Aktifo-A-Light"/>
                <a:cs typeface="Aktifo-A-Light"/>
              </a:rPr>
              <a:t> </a:t>
            </a:r>
            <a:r>
              <a:rPr sz="1300" spc="-5" dirty="0">
                <a:solidFill>
                  <a:srgbClr val="56575A"/>
                </a:solidFill>
                <a:latin typeface="Aktifo-A-Light"/>
                <a:cs typeface="Aktifo-A-Light"/>
              </a:rPr>
              <a:t>Geral</a:t>
            </a:r>
            <a:r>
              <a:rPr sz="1300" dirty="0">
                <a:solidFill>
                  <a:srgbClr val="56575A"/>
                </a:solidFill>
                <a:latin typeface="Aktifo-A-Light"/>
                <a:cs typeface="Aktifo-A-Light"/>
              </a:rPr>
              <a:t> da </a:t>
            </a:r>
            <a:r>
              <a:rPr sz="1300" spc="-20" dirty="0">
                <a:solidFill>
                  <a:srgbClr val="56575A"/>
                </a:solidFill>
                <a:latin typeface="Aktifo-A-Light"/>
                <a:cs typeface="Aktifo-A-Light"/>
              </a:rPr>
              <a:t>União),</a:t>
            </a:r>
            <a:r>
              <a:rPr sz="1300" spc="-60" dirty="0">
                <a:solidFill>
                  <a:srgbClr val="56575A"/>
                </a:solidFill>
                <a:latin typeface="Aktifo-A-Light"/>
                <a:cs typeface="Aktifo-A-Light"/>
              </a:rPr>
              <a:t> </a:t>
            </a:r>
            <a:r>
              <a:rPr sz="1300" dirty="0">
                <a:solidFill>
                  <a:srgbClr val="56575A"/>
                </a:solidFill>
                <a:latin typeface="Aktifo-A-Light"/>
                <a:cs typeface="Aktifo-A-Light"/>
              </a:rPr>
              <a:t>disponível no </a:t>
            </a:r>
            <a:r>
              <a:rPr sz="1300" spc="-10" dirty="0">
                <a:solidFill>
                  <a:srgbClr val="56575A"/>
                </a:solidFill>
                <a:latin typeface="Aktifo-A-Light"/>
                <a:cs typeface="Aktifo-A-Light"/>
              </a:rPr>
              <a:t>site: </a:t>
            </a:r>
            <a:r>
              <a:rPr sz="1300" spc="-5" dirty="0">
                <a:solidFill>
                  <a:srgbClr val="56575A"/>
                </a:solidFill>
                <a:latin typeface="Aktifo-A-Light"/>
                <a:cs typeface="Aktifo-A-Light"/>
              </a:rPr>
              <a:t> </a:t>
            </a:r>
            <a:r>
              <a:rPr sz="1300" spc="-10" dirty="0">
                <a:solidFill>
                  <a:srgbClr val="56575A"/>
                </a:solidFill>
                <a:latin typeface="Aktifo-A-Light"/>
                <a:cs typeface="Aktifo-A-Light"/>
              </a:rPr>
              <a:t>“</a:t>
            </a:r>
            <a:r>
              <a:rPr sz="1300" spc="-10" dirty="0">
                <a:solidFill>
                  <a:srgbClr val="56575A"/>
                </a:solidFill>
                <a:latin typeface="Aktifo-A-Light"/>
                <a:cs typeface="Aktifo-A-Light"/>
                <a:hlinkClick r:id="rId2"/>
              </a:rPr>
              <a:t>www.portaltransparencia.gov.br</a:t>
            </a:r>
            <a:r>
              <a:rPr sz="1300" spc="-10" dirty="0">
                <a:solidFill>
                  <a:srgbClr val="56575A"/>
                </a:solidFill>
                <a:latin typeface="Aktifo-A-Light"/>
                <a:cs typeface="Aktifo-A-Light"/>
              </a:rPr>
              <a:t>”.</a:t>
            </a:r>
            <a:endParaRPr sz="1300" dirty="0">
              <a:latin typeface="Aktifo-A-Light"/>
              <a:cs typeface="Aktifo-A-Light"/>
            </a:endParaRPr>
          </a:p>
        </p:txBody>
      </p:sp>
      <p:pic>
        <p:nvPicPr>
          <p:cNvPr id="3" name="object 3"/>
          <p:cNvPicPr/>
          <p:nvPr/>
        </p:nvPicPr>
        <p:blipFill>
          <a:blip r:embed="rId3" cstate="print"/>
          <a:stretch>
            <a:fillRect/>
          </a:stretch>
        </p:blipFill>
        <p:spPr>
          <a:xfrm>
            <a:off x="1188067" y="553025"/>
            <a:ext cx="220548" cy="220548"/>
          </a:xfrm>
          <a:prstGeom prst="rect">
            <a:avLst/>
          </a:prstGeom>
        </p:spPr>
      </p:pic>
      <p:pic>
        <p:nvPicPr>
          <p:cNvPr id="4" name="object 4"/>
          <p:cNvPicPr/>
          <p:nvPr/>
        </p:nvPicPr>
        <p:blipFill>
          <a:blip r:embed="rId4" cstate="print"/>
          <a:stretch>
            <a:fillRect/>
          </a:stretch>
        </p:blipFill>
        <p:spPr>
          <a:xfrm>
            <a:off x="1188067" y="1346724"/>
            <a:ext cx="220548" cy="220548"/>
          </a:xfrm>
          <a:prstGeom prst="rect">
            <a:avLst/>
          </a:prstGeom>
        </p:spPr>
      </p:pic>
      <p:pic>
        <p:nvPicPr>
          <p:cNvPr id="5" name="object 5"/>
          <p:cNvPicPr/>
          <p:nvPr/>
        </p:nvPicPr>
        <p:blipFill>
          <a:blip r:embed="rId5" cstate="print"/>
          <a:stretch>
            <a:fillRect/>
          </a:stretch>
        </p:blipFill>
        <p:spPr>
          <a:xfrm>
            <a:off x="1188067" y="2696309"/>
            <a:ext cx="220548" cy="220548"/>
          </a:xfrm>
          <a:prstGeom prst="rect">
            <a:avLst/>
          </a:prstGeom>
        </p:spPr>
      </p:pic>
      <p:pic>
        <p:nvPicPr>
          <p:cNvPr id="6" name="object 6"/>
          <p:cNvPicPr/>
          <p:nvPr/>
        </p:nvPicPr>
        <p:blipFill>
          <a:blip r:embed="rId5" cstate="print"/>
          <a:stretch>
            <a:fillRect/>
          </a:stretch>
        </p:blipFill>
        <p:spPr>
          <a:xfrm>
            <a:off x="1188067" y="4055209"/>
            <a:ext cx="220548" cy="220548"/>
          </a:xfrm>
          <a:prstGeom prst="rect">
            <a:avLst/>
          </a:prstGeom>
        </p:spPr>
      </p:pic>
      <p:pic>
        <p:nvPicPr>
          <p:cNvPr id="7" name="object 7"/>
          <p:cNvPicPr/>
          <p:nvPr/>
        </p:nvPicPr>
        <p:blipFill>
          <a:blip r:embed="rId4" cstate="print"/>
          <a:stretch>
            <a:fillRect/>
          </a:stretch>
        </p:blipFill>
        <p:spPr>
          <a:xfrm>
            <a:off x="1188067" y="5185509"/>
            <a:ext cx="220548" cy="220548"/>
          </a:xfrm>
          <a:prstGeom prst="rect">
            <a:avLst/>
          </a:prstGeom>
        </p:spPr>
      </p:pic>
      <p:pic>
        <p:nvPicPr>
          <p:cNvPr id="8" name="object 8"/>
          <p:cNvPicPr/>
          <p:nvPr/>
        </p:nvPicPr>
        <p:blipFill>
          <a:blip r:embed="rId3" cstate="print"/>
          <a:stretch>
            <a:fillRect/>
          </a:stretch>
        </p:blipFill>
        <p:spPr>
          <a:xfrm>
            <a:off x="1188067" y="2139325"/>
            <a:ext cx="220548" cy="220548"/>
          </a:xfrm>
          <a:prstGeom prst="rect">
            <a:avLst/>
          </a:prstGeom>
        </p:spPr>
      </p:pic>
      <p:pic>
        <p:nvPicPr>
          <p:cNvPr id="9" name="object 9"/>
          <p:cNvPicPr/>
          <p:nvPr/>
        </p:nvPicPr>
        <p:blipFill>
          <a:blip r:embed="rId3" cstate="print"/>
          <a:stretch>
            <a:fillRect/>
          </a:stretch>
        </p:blipFill>
        <p:spPr>
          <a:xfrm>
            <a:off x="1188067" y="3244225"/>
            <a:ext cx="220548" cy="220548"/>
          </a:xfrm>
          <a:prstGeom prst="rect">
            <a:avLst/>
          </a:prstGeom>
        </p:spPr>
      </p:pic>
      <p:pic>
        <p:nvPicPr>
          <p:cNvPr id="10" name="object 10"/>
          <p:cNvPicPr/>
          <p:nvPr/>
        </p:nvPicPr>
        <p:blipFill>
          <a:blip r:embed="rId3" cstate="print"/>
          <a:stretch>
            <a:fillRect/>
          </a:stretch>
        </p:blipFill>
        <p:spPr>
          <a:xfrm>
            <a:off x="1188067" y="4641225"/>
            <a:ext cx="220548" cy="220548"/>
          </a:xfrm>
          <a:prstGeom prst="rect">
            <a:avLst/>
          </a:prstGeom>
        </p:spPr>
      </p:pic>
      <p:pic>
        <p:nvPicPr>
          <p:cNvPr id="11" name="object 11"/>
          <p:cNvPicPr/>
          <p:nvPr/>
        </p:nvPicPr>
        <p:blipFill>
          <a:blip r:embed="rId6" cstate="print"/>
          <a:stretch>
            <a:fillRect/>
          </a:stretch>
        </p:blipFill>
        <p:spPr>
          <a:xfrm>
            <a:off x="1188067" y="6000125"/>
            <a:ext cx="220548" cy="220548"/>
          </a:xfrm>
          <a:prstGeom prst="rect">
            <a:avLst/>
          </a:prstGeom>
        </p:spPr>
      </p:pic>
      <p:sp>
        <p:nvSpPr>
          <p:cNvPr id="12" name="object 12"/>
          <p:cNvSpPr txBox="1">
            <a:spLocks noGrp="1"/>
          </p:cNvSpPr>
          <p:nvPr>
            <p:ph type="sldNum" sz="quarter" idx="7"/>
          </p:nvPr>
        </p:nvSpPr>
        <p:spPr>
          <a:xfrm>
            <a:off x="480901" y="7069680"/>
            <a:ext cx="36465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dirty="0">
                <a:solidFill>
                  <a:srgbClr val="F0782E"/>
                </a:solidFill>
              </a:rPr>
              <a:t>24</a:t>
            </a:fld>
            <a:r>
              <a:rPr dirty="0">
                <a:solidFill>
                  <a:srgbClr val="F0782E"/>
                </a:solidFill>
              </a:rPr>
              <a:t>  </a:t>
            </a:r>
            <a:r>
              <a:rPr spc="160" dirty="0">
                <a:solidFill>
                  <a:srgbClr val="F0782E"/>
                </a:solidFill>
              </a:rPr>
              <a:t> </a:t>
            </a:r>
            <a:r>
              <a:rPr dirty="0">
                <a:solidFill>
                  <a:srgbClr val="F0782E"/>
                </a:solidFill>
              </a:rPr>
              <a:t>|    </a:t>
            </a:r>
            <a:r>
              <a:rPr lang="pt-BR" spc="-5" dirty="0"/>
              <a:t>Bild</a:t>
            </a:r>
            <a:r>
              <a:rPr spc="185" dirty="0"/>
              <a:t> </a:t>
            </a:r>
            <a:r>
              <a:rPr dirty="0"/>
              <a:t>|</a:t>
            </a:r>
            <a:r>
              <a:rPr spc="185" dirty="0"/>
              <a:t> </a:t>
            </a:r>
            <a:r>
              <a:rPr dirty="0"/>
              <a:t>Código</a:t>
            </a:r>
            <a:r>
              <a:rPr spc="-5" dirty="0"/>
              <a:t> de</a:t>
            </a:r>
            <a:r>
              <a:rPr dirty="0"/>
              <a:t> ética</a:t>
            </a:r>
            <a:r>
              <a:rPr lang="pt-BR" dirty="0"/>
              <a:t> cultural</a:t>
            </a:r>
            <a:r>
              <a:rPr spc="185" dirty="0"/>
              <a:t> </a:t>
            </a:r>
            <a:r>
              <a:rPr dirty="0"/>
              <a:t>|</a:t>
            </a:r>
            <a:r>
              <a:rPr spc="180" dirty="0"/>
              <a:t> </a:t>
            </a:r>
            <a:r>
              <a:rPr dirty="0"/>
              <a:t>É </a:t>
            </a:r>
            <a:r>
              <a:rPr spc="-5" dirty="0"/>
              <a:t>proibido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760578"/>
            <a:ext cx="8064500" cy="2608727"/>
          </a:xfrm>
          <a:prstGeom prst="rect">
            <a:avLst/>
          </a:prstGeom>
        </p:spPr>
        <p:txBody>
          <a:bodyPr vert="horz" wrap="square" lIns="0" tIns="12700" rIns="0" bIns="0" rtlCol="0">
            <a:spAutoFit/>
          </a:bodyPr>
          <a:lstStyle/>
          <a:p>
            <a:pPr marL="12700" marR="1103630">
              <a:lnSpc>
                <a:spcPct val="113100"/>
              </a:lnSpc>
              <a:spcBef>
                <a:spcPts val="100"/>
              </a:spcBef>
            </a:pPr>
            <a:r>
              <a:rPr sz="1400" spc="-5" dirty="0">
                <a:solidFill>
                  <a:srgbClr val="56575A"/>
                </a:solidFill>
                <a:latin typeface="Aktifo-A-Light"/>
                <a:cs typeface="Aktifo-A-Light"/>
              </a:rPr>
              <a:t>D</a:t>
            </a:r>
            <a:r>
              <a:rPr lang="pt-BR" sz="1400" spc="-5" dirty="0" err="1">
                <a:solidFill>
                  <a:srgbClr val="56575A"/>
                </a:solidFill>
                <a:latin typeface="Aktifo-A-Light"/>
                <a:cs typeface="Aktifo-A-Light"/>
              </a:rPr>
              <a:t>ifamar</a:t>
            </a:r>
            <a:r>
              <a:rPr sz="1400" dirty="0">
                <a:solidFill>
                  <a:srgbClr val="56575A"/>
                </a:solidFill>
                <a:latin typeface="Aktifo-A-Light"/>
                <a:cs typeface="Aktifo-A-Light"/>
              </a:rPr>
              <a:t> a </a:t>
            </a:r>
            <a:r>
              <a:rPr sz="1400" spc="-5" dirty="0">
                <a:solidFill>
                  <a:srgbClr val="56575A"/>
                </a:solidFill>
                <a:latin typeface="Aktifo-A-Light"/>
                <a:cs typeface="Aktifo-A-Light"/>
              </a:rPr>
              <a:t>imagem</a:t>
            </a:r>
            <a:r>
              <a:rPr sz="1400" dirty="0">
                <a:solidFill>
                  <a:srgbClr val="56575A"/>
                </a:solidFill>
                <a:latin typeface="Aktifo-A-Light"/>
                <a:cs typeface="Aktifo-A-Light"/>
              </a:rPr>
              <a:t> </a:t>
            </a:r>
            <a:r>
              <a:rPr sz="1400" spc="-5" dirty="0">
                <a:solidFill>
                  <a:srgbClr val="56575A"/>
                </a:solidFill>
                <a:latin typeface="Aktifo-A-Light"/>
                <a:cs typeface="Aktifo-A-Light"/>
              </a:rPr>
              <a:t>dos</a:t>
            </a:r>
            <a:r>
              <a:rPr sz="1400" dirty="0">
                <a:solidFill>
                  <a:srgbClr val="56575A"/>
                </a:solidFill>
                <a:latin typeface="Aktifo-A-Light"/>
                <a:cs typeface="Aktifo-A-Light"/>
              </a:rPr>
              <a:t> </a:t>
            </a:r>
            <a:r>
              <a:rPr sz="1400" spc="-5" dirty="0">
                <a:solidFill>
                  <a:srgbClr val="56575A"/>
                </a:solidFill>
                <a:latin typeface="Aktifo-A-Light"/>
                <a:cs typeface="Aktifo-A-Light"/>
              </a:rPr>
              <a:t>produtos</a:t>
            </a:r>
            <a:r>
              <a:rPr sz="1400" spc="5" dirty="0">
                <a:solidFill>
                  <a:srgbClr val="56575A"/>
                </a:solidFill>
                <a:latin typeface="Aktifo-A-Light"/>
                <a:cs typeface="Aktifo-A-Light"/>
              </a:rPr>
              <a:t> </a:t>
            </a:r>
            <a:r>
              <a:rPr sz="1400" dirty="0">
                <a:solidFill>
                  <a:srgbClr val="56575A"/>
                </a:solidFill>
                <a:latin typeface="Aktifo-A-Light"/>
                <a:cs typeface="Aktifo-A-Light"/>
              </a:rPr>
              <a:t>e serviços das </a:t>
            </a:r>
            <a:r>
              <a:rPr sz="1400" spc="-5" dirty="0">
                <a:solidFill>
                  <a:srgbClr val="56575A"/>
                </a:solidFill>
                <a:latin typeface="Aktifo-A-Light"/>
                <a:cs typeface="Aktifo-A-Light"/>
              </a:rPr>
              <a:t>empresas</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Grupo</a:t>
            </a:r>
            <a:r>
              <a:rPr sz="1400" dirty="0">
                <a:solidFill>
                  <a:srgbClr val="56575A"/>
                </a:solidFill>
                <a:latin typeface="Aktifo-A-Light"/>
                <a:cs typeface="Aktifo-A-Light"/>
              </a:rPr>
              <a:t> </a:t>
            </a:r>
            <a:r>
              <a:rPr lang="pt-BR" sz="1400" spc="-5" dirty="0">
                <a:solidFill>
                  <a:srgbClr val="56575A"/>
                </a:solidFill>
                <a:latin typeface="Aktifo-A-Light"/>
                <a:cs typeface="Aktifo-A-Light"/>
              </a:rPr>
              <a:t>Bild</a:t>
            </a:r>
            <a:r>
              <a:rPr sz="1400" dirty="0">
                <a:solidFill>
                  <a:srgbClr val="56575A"/>
                </a:solidFill>
                <a:latin typeface="Aktifo-A-Light"/>
                <a:cs typeface="Aktifo-A-Light"/>
              </a:rPr>
              <a:t> e das </a:t>
            </a:r>
            <a:r>
              <a:rPr sz="1400" spc="-315" dirty="0">
                <a:solidFill>
                  <a:srgbClr val="56575A"/>
                </a:solidFill>
                <a:latin typeface="Aktifo-A-Light"/>
                <a:cs typeface="Aktifo-A-Light"/>
              </a:rPr>
              <a:t> </a:t>
            </a:r>
            <a:r>
              <a:rPr sz="1400" spc="-5" dirty="0">
                <a:solidFill>
                  <a:srgbClr val="56575A"/>
                </a:solidFill>
                <a:latin typeface="Aktifo-A-Light"/>
                <a:cs typeface="Aktifo-A-Light"/>
              </a:rPr>
              <a:t>concorrentes;</a:t>
            </a:r>
            <a:endParaRPr sz="1400" dirty="0">
              <a:latin typeface="Aktifo-A-Light"/>
              <a:cs typeface="Aktifo-A-Light"/>
            </a:endParaRPr>
          </a:p>
          <a:p>
            <a:pPr marL="12700" marR="638175">
              <a:lnSpc>
                <a:spcPct val="113100"/>
              </a:lnSpc>
              <a:spcBef>
                <a:spcPts val="1130"/>
              </a:spcBef>
            </a:pPr>
            <a:r>
              <a:rPr sz="1400" spc="-15" dirty="0">
                <a:solidFill>
                  <a:srgbClr val="56575A"/>
                </a:solidFill>
                <a:latin typeface="Aktifo-A-Light"/>
                <a:cs typeface="Aktifo-A-Light"/>
              </a:rPr>
              <a:t>Obter</a:t>
            </a:r>
            <a:r>
              <a:rPr sz="1400" dirty="0">
                <a:solidFill>
                  <a:srgbClr val="56575A"/>
                </a:solidFill>
                <a:latin typeface="Aktifo-A-Light"/>
                <a:cs typeface="Aktifo-A-Light"/>
              </a:rPr>
              <a:t> ou</a:t>
            </a:r>
            <a:r>
              <a:rPr sz="1400" spc="5" dirty="0">
                <a:solidFill>
                  <a:srgbClr val="56575A"/>
                </a:solidFill>
                <a:latin typeface="Aktifo-A-Light"/>
                <a:cs typeface="Aktifo-A-Light"/>
              </a:rPr>
              <a:t> </a:t>
            </a:r>
            <a:r>
              <a:rPr sz="1400" spc="-15" dirty="0">
                <a:solidFill>
                  <a:srgbClr val="56575A"/>
                </a:solidFill>
                <a:latin typeface="Aktifo-A-Light"/>
                <a:cs typeface="Aktifo-A-Light"/>
              </a:rPr>
              <a:t>tentar</a:t>
            </a:r>
            <a:r>
              <a:rPr sz="1400" spc="5" dirty="0">
                <a:solidFill>
                  <a:srgbClr val="56575A"/>
                </a:solidFill>
                <a:latin typeface="Aktifo-A-Light"/>
                <a:cs typeface="Aktifo-A-Light"/>
              </a:rPr>
              <a:t> </a:t>
            </a:r>
            <a:r>
              <a:rPr sz="1400" spc="-10" dirty="0">
                <a:solidFill>
                  <a:srgbClr val="56575A"/>
                </a:solidFill>
                <a:latin typeface="Aktifo-A-Light"/>
                <a:cs typeface="Aktifo-A-Light"/>
              </a:rPr>
              <a:t>obter</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forma</a:t>
            </a:r>
            <a:r>
              <a:rPr sz="1400" spc="5" dirty="0">
                <a:solidFill>
                  <a:srgbClr val="56575A"/>
                </a:solidFill>
                <a:latin typeface="Aktifo-A-Light"/>
                <a:cs typeface="Aktifo-A-Light"/>
              </a:rPr>
              <a:t> </a:t>
            </a:r>
            <a:r>
              <a:rPr sz="1400" spc="-5" dirty="0">
                <a:solidFill>
                  <a:srgbClr val="56575A"/>
                </a:solidFill>
                <a:latin typeface="Aktifo-A-Light"/>
                <a:cs typeface="Aktifo-A-Light"/>
              </a:rPr>
              <a:t>imprópria</a:t>
            </a:r>
            <a:r>
              <a:rPr sz="1400" dirty="0">
                <a:solidFill>
                  <a:srgbClr val="56575A"/>
                </a:solidFill>
                <a:latin typeface="Aktifo-A-Light"/>
                <a:cs typeface="Aktifo-A-Light"/>
              </a:rPr>
              <a:t> </a:t>
            </a:r>
            <a:r>
              <a:rPr sz="1400" spc="-5" dirty="0">
                <a:solidFill>
                  <a:srgbClr val="56575A"/>
                </a:solidFill>
                <a:latin typeface="Aktifo-A-Light"/>
                <a:cs typeface="Aktifo-A-Light"/>
              </a:rPr>
              <a:t>segredos</a:t>
            </a:r>
            <a:r>
              <a:rPr sz="1400" spc="5" dirty="0">
                <a:solidFill>
                  <a:srgbClr val="56575A"/>
                </a:solidFill>
                <a:latin typeface="Aktifo-A-Light"/>
                <a:cs typeface="Aktifo-A-Light"/>
              </a:rPr>
              <a:t> </a:t>
            </a:r>
            <a:r>
              <a:rPr sz="1400" spc="-5" dirty="0">
                <a:solidFill>
                  <a:srgbClr val="56575A"/>
                </a:solidFill>
                <a:latin typeface="Aktifo-A-Light"/>
                <a:cs typeface="Aktifo-A-Light"/>
              </a:rPr>
              <a:t>comerciais</a:t>
            </a:r>
            <a:r>
              <a:rPr sz="1400" spc="5"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spc="-5" dirty="0">
                <a:solidFill>
                  <a:srgbClr val="56575A"/>
                </a:solidFill>
                <a:latin typeface="Aktifo-A-Light"/>
                <a:cs typeface="Aktifo-A-Light"/>
              </a:rPr>
              <a:t>outras</a:t>
            </a:r>
            <a:r>
              <a:rPr sz="1400" dirty="0">
                <a:solidFill>
                  <a:srgbClr val="56575A"/>
                </a:solidFill>
                <a:latin typeface="Aktifo-A-Light"/>
                <a:cs typeface="Aktifo-A-Light"/>
              </a:rPr>
              <a:t> </a:t>
            </a:r>
            <a:r>
              <a:rPr sz="1400" spc="-5" dirty="0">
                <a:solidFill>
                  <a:srgbClr val="56575A"/>
                </a:solidFill>
                <a:latin typeface="Aktifo-A-Light"/>
                <a:cs typeface="Aktifo-A-Light"/>
              </a:rPr>
              <a:t>informações </a:t>
            </a:r>
            <a:r>
              <a:rPr sz="1400" spc="-315" dirty="0">
                <a:solidFill>
                  <a:srgbClr val="56575A"/>
                </a:solidFill>
                <a:latin typeface="Aktifo-A-Light"/>
                <a:cs typeface="Aktifo-A-Light"/>
              </a:rPr>
              <a:t> </a:t>
            </a:r>
            <a:r>
              <a:rPr sz="1400" spc="-5" dirty="0">
                <a:solidFill>
                  <a:srgbClr val="56575A"/>
                </a:solidFill>
                <a:latin typeface="Aktifo-A-Light"/>
                <a:cs typeface="Aktifo-A-Light"/>
              </a:rPr>
              <a:t>confidenciais de</a:t>
            </a:r>
            <a:r>
              <a:rPr sz="1400" dirty="0">
                <a:solidFill>
                  <a:srgbClr val="56575A"/>
                </a:solidFill>
                <a:latin typeface="Aktifo-A-Light"/>
                <a:cs typeface="Aktifo-A-Light"/>
              </a:rPr>
              <a:t> nossos </a:t>
            </a:r>
            <a:r>
              <a:rPr sz="1400" spc="-5" dirty="0">
                <a:solidFill>
                  <a:srgbClr val="56575A"/>
                </a:solidFill>
                <a:latin typeface="Aktifo-A-Light"/>
                <a:cs typeface="Aktifo-A-Light"/>
              </a:rPr>
              <a:t>concorrentes;</a:t>
            </a:r>
            <a:endParaRPr sz="1400" dirty="0">
              <a:latin typeface="Aktifo-A-Light"/>
              <a:cs typeface="Aktifo-A-Light"/>
            </a:endParaRPr>
          </a:p>
          <a:p>
            <a:pPr marL="12700" marR="321945">
              <a:lnSpc>
                <a:spcPct val="113100"/>
              </a:lnSpc>
              <a:spcBef>
                <a:spcPts val="1135"/>
              </a:spcBef>
            </a:pPr>
            <a:r>
              <a:rPr sz="1400" spc="-10" dirty="0">
                <a:solidFill>
                  <a:srgbClr val="56575A"/>
                </a:solidFill>
                <a:latin typeface="Aktifo-A-Light"/>
                <a:cs typeface="Aktifo-A-Light"/>
              </a:rPr>
              <a:t>Não</a:t>
            </a:r>
            <a:r>
              <a:rPr sz="1400" spc="5" dirty="0">
                <a:solidFill>
                  <a:srgbClr val="56575A"/>
                </a:solidFill>
                <a:latin typeface="Aktifo-A-Light"/>
                <a:cs typeface="Aktifo-A-Light"/>
              </a:rPr>
              <a:t> </a:t>
            </a:r>
            <a:r>
              <a:rPr sz="1400" spc="-5" dirty="0">
                <a:solidFill>
                  <a:srgbClr val="56575A"/>
                </a:solidFill>
                <a:latin typeface="Aktifo-A-Light"/>
                <a:cs typeface="Aktifo-A-Light"/>
              </a:rPr>
              <a:t>será</a:t>
            </a:r>
            <a:r>
              <a:rPr sz="1400" spc="5" dirty="0">
                <a:solidFill>
                  <a:srgbClr val="56575A"/>
                </a:solidFill>
                <a:latin typeface="Aktifo-A-Light"/>
                <a:cs typeface="Aktifo-A-Light"/>
              </a:rPr>
              <a:t> </a:t>
            </a:r>
            <a:r>
              <a:rPr sz="1400" spc="-5" dirty="0">
                <a:solidFill>
                  <a:srgbClr val="56575A"/>
                </a:solidFill>
                <a:latin typeface="Aktifo-A-Light"/>
                <a:cs typeface="Aktifo-A-Light"/>
              </a:rPr>
              <a:t>permitida</a:t>
            </a:r>
            <a:r>
              <a:rPr sz="1400" spc="10" dirty="0">
                <a:solidFill>
                  <a:srgbClr val="56575A"/>
                </a:solidFill>
                <a:latin typeface="Aktifo-A-Light"/>
                <a:cs typeface="Aktifo-A-Light"/>
              </a:rPr>
              <a:t> </a:t>
            </a:r>
            <a:r>
              <a:rPr sz="1400" spc="-5" dirty="0">
                <a:solidFill>
                  <a:srgbClr val="56575A"/>
                </a:solidFill>
                <a:latin typeface="Aktifo-A-Light"/>
                <a:cs typeface="Aktifo-A-Light"/>
              </a:rPr>
              <a:t>qualquer</a:t>
            </a:r>
            <a:r>
              <a:rPr sz="1400" spc="5" dirty="0">
                <a:solidFill>
                  <a:srgbClr val="56575A"/>
                </a:solidFill>
                <a:latin typeface="Aktifo-A-Light"/>
                <a:cs typeface="Aktifo-A-Light"/>
              </a:rPr>
              <a:t> </a:t>
            </a:r>
            <a:r>
              <a:rPr sz="1400" spc="-15" dirty="0">
                <a:solidFill>
                  <a:srgbClr val="56575A"/>
                </a:solidFill>
                <a:latin typeface="Aktifo-A-Light"/>
                <a:cs typeface="Aktifo-A-Light"/>
              </a:rPr>
              <a:t>atitude</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spc="10" dirty="0">
                <a:solidFill>
                  <a:srgbClr val="56575A"/>
                </a:solidFill>
                <a:latin typeface="Aktifo-A-Light"/>
                <a:cs typeface="Aktifo-A-Light"/>
              </a:rPr>
              <a:t> </a:t>
            </a:r>
            <a:r>
              <a:rPr sz="1400" spc="-5" dirty="0">
                <a:solidFill>
                  <a:srgbClr val="56575A"/>
                </a:solidFill>
                <a:latin typeface="Aktifo-A-Light"/>
                <a:cs typeface="Aktifo-A-Light"/>
              </a:rPr>
              <a:t>prejudique</a:t>
            </a:r>
            <a:r>
              <a:rPr sz="1400" spc="5" dirty="0">
                <a:solidFill>
                  <a:srgbClr val="56575A"/>
                </a:solidFill>
                <a:latin typeface="Aktifo-A-Light"/>
                <a:cs typeface="Aktifo-A-Light"/>
              </a:rPr>
              <a:t> </a:t>
            </a:r>
            <a:r>
              <a:rPr sz="1400" dirty="0">
                <a:solidFill>
                  <a:srgbClr val="56575A"/>
                </a:solidFill>
                <a:latin typeface="Aktifo-A-Light"/>
                <a:cs typeface="Aktifo-A-Light"/>
              </a:rPr>
              <a:t>a</a:t>
            </a:r>
            <a:r>
              <a:rPr sz="1400" spc="5" dirty="0">
                <a:solidFill>
                  <a:srgbClr val="56575A"/>
                </a:solidFill>
                <a:latin typeface="Aktifo-A-Light"/>
                <a:cs typeface="Aktifo-A-Light"/>
              </a:rPr>
              <a:t> </a:t>
            </a:r>
            <a:r>
              <a:rPr sz="1400" spc="-5" dirty="0">
                <a:solidFill>
                  <a:srgbClr val="56575A"/>
                </a:solidFill>
                <a:latin typeface="Aktifo-A-Light"/>
                <a:cs typeface="Aktifo-A-Light"/>
              </a:rPr>
              <a:t>imagem</a:t>
            </a:r>
            <a:r>
              <a:rPr sz="1400" spc="10" dirty="0">
                <a:solidFill>
                  <a:srgbClr val="56575A"/>
                </a:solidFill>
                <a:latin typeface="Aktifo-A-Light"/>
                <a:cs typeface="Aktifo-A-Light"/>
              </a:rPr>
              <a:t> </a:t>
            </a:r>
            <a:r>
              <a:rPr sz="1400" dirty="0">
                <a:solidFill>
                  <a:srgbClr val="56575A"/>
                </a:solidFill>
                <a:latin typeface="Aktifo-A-Light"/>
                <a:cs typeface="Aktifo-A-Light"/>
              </a:rPr>
              <a:t>das</a:t>
            </a:r>
            <a:r>
              <a:rPr sz="1400" spc="5" dirty="0">
                <a:solidFill>
                  <a:srgbClr val="56575A"/>
                </a:solidFill>
                <a:latin typeface="Aktifo-A-Light"/>
                <a:cs typeface="Aktifo-A-Light"/>
              </a:rPr>
              <a:t> </a:t>
            </a:r>
            <a:r>
              <a:rPr sz="1400" spc="-5" dirty="0">
                <a:solidFill>
                  <a:srgbClr val="56575A"/>
                </a:solidFill>
                <a:latin typeface="Aktifo-A-Light"/>
                <a:cs typeface="Aktifo-A-Light"/>
              </a:rPr>
              <a:t>empresas</a:t>
            </a:r>
            <a:r>
              <a:rPr sz="1400" spc="5" dirty="0">
                <a:solidFill>
                  <a:srgbClr val="56575A"/>
                </a:solidFill>
                <a:latin typeface="Aktifo-A-Light"/>
                <a:cs typeface="Aktifo-A-Light"/>
              </a:rPr>
              <a:t> </a:t>
            </a:r>
            <a:r>
              <a:rPr sz="1400" spc="-5" dirty="0">
                <a:solidFill>
                  <a:srgbClr val="56575A"/>
                </a:solidFill>
                <a:latin typeface="Aktifo-A-Light"/>
                <a:cs typeface="Aktifo-A-Light"/>
              </a:rPr>
              <a:t>parceiras</a:t>
            </a:r>
            <a:r>
              <a:rPr sz="1400" spc="10" dirty="0">
                <a:solidFill>
                  <a:srgbClr val="56575A"/>
                </a:solidFill>
                <a:latin typeface="Aktifo-A-Light"/>
                <a:cs typeface="Aktifo-A-Light"/>
              </a:rPr>
              <a:t> </a:t>
            </a:r>
            <a:r>
              <a:rPr sz="1400" dirty="0">
                <a:solidFill>
                  <a:srgbClr val="56575A"/>
                </a:solidFill>
                <a:latin typeface="Aktifo-A-Light"/>
                <a:cs typeface="Aktifo-A-Light"/>
              </a:rPr>
              <a:t>ou </a:t>
            </a:r>
            <a:r>
              <a:rPr sz="1400" spc="-315"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possam</a:t>
            </a:r>
            <a:r>
              <a:rPr sz="1400" dirty="0">
                <a:solidFill>
                  <a:srgbClr val="56575A"/>
                </a:solidFill>
                <a:latin typeface="Aktifo-A-Light"/>
                <a:cs typeface="Aktifo-A-Light"/>
              </a:rPr>
              <a:t> </a:t>
            </a:r>
            <a:r>
              <a:rPr sz="1400" spc="-15" dirty="0">
                <a:solidFill>
                  <a:srgbClr val="56575A"/>
                </a:solidFill>
                <a:latin typeface="Aktifo-A-Light"/>
                <a:cs typeface="Aktifo-A-Light"/>
              </a:rPr>
              <a:t>eventualmente</a:t>
            </a:r>
            <a:r>
              <a:rPr sz="1400" dirty="0">
                <a:solidFill>
                  <a:srgbClr val="56575A"/>
                </a:solidFill>
                <a:latin typeface="Aktifo-A-Light"/>
                <a:cs typeface="Aktifo-A-Light"/>
              </a:rPr>
              <a:t> </a:t>
            </a:r>
            <a:r>
              <a:rPr sz="1400" spc="-10" dirty="0">
                <a:solidFill>
                  <a:srgbClr val="56575A"/>
                </a:solidFill>
                <a:latin typeface="Aktifo-A-Light"/>
                <a:cs typeface="Aktifo-A-Light"/>
              </a:rPr>
              <a:t>afetar</a:t>
            </a:r>
            <a:r>
              <a:rPr sz="1400" dirty="0">
                <a:solidFill>
                  <a:srgbClr val="56575A"/>
                </a:solidFill>
                <a:latin typeface="Aktifo-A-Light"/>
                <a:cs typeface="Aktifo-A-Light"/>
              </a:rPr>
              <a:t> a </a:t>
            </a:r>
            <a:r>
              <a:rPr sz="1400" spc="-10" dirty="0">
                <a:solidFill>
                  <a:srgbClr val="56575A"/>
                </a:solidFill>
                <a:latin typeface="Aktifo-A-Light"/>
                <a:cs typeface="Aktifo-A-Light"/>
              </a:rPr>
              <a:t>reputação</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Grupo</a:t>
            </a:r>
            <a:r>
              <a:rPr sz="1400" dirty="0">
                <a:solidFill>
                  <a:srgbClr val="56575A"/>
                </a:solidFill>
                <a:latin typeface="Aktifo-A-Light"/>
                <a:cs typeface="Aktifo-A-Light"/>
              </a:rPr>
              <a:t>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a:t>
            </a:r>
            <a:endParaRPr sz="1400" dirty="0">
              <a:latin typeface="Aktifo-A-Light"/>
              <a:cs typeface="Aktifo-A-Light"/>
            </a:endParaRPr>
          </a:p>
          <a:p>
            <a:pPr marL="12700" marR="177800">
              <a:lnSpc>
                <a:spcPct val="113100"/>
              </a:lnSpc>
              <a:spcBef>
                <a:spcPts val="1135"/>
              </a:spcBef>
            </a:pPr>
            <a:r>
              <a:rPr sz="1400" spc="-10" dirty="0">
                <a:solidFill>
                  <a:srgbClr val="56575A"/>
                </a:solidFill>
                <a:latin typeface="Aktifo-A-Light"/>
                <a:cs typeface="Aktifo-A-Light"/>
              </a:rPr>
              <a:t>Fazer</a:t>
            </a:r>
            <a:r>
              <a:rPr sz="1400" spc="5" dirty="0">
                <a:solidFill>
                  <a:srgbClr val="56575A"/>
                </a:solidFill>
                <a:latin typeface="Aktifo-A-Light"/>
                <a:cs typeface="Aktifo-A-Light"/>
              </a:rPr>
              <a:t> </a:t>
            </a:r>
            <a:r>
              <a:rPr sz="1400" spc="-5" dirty="0">
                <a:solidFill>
                  <a:srgbClr val="56575A"/>
                </a:solidFill>
                <a:latin typeface="Aktifo-A-Light"/>
                <a:cs typeface="Aktifo-A-Light"/>
              </a:rPr>
              <a:t>negócio</a:t>
            </a:r>
            <a:r>
              <a:rPr sz="1400" spc="5" dirty="0">
                <a:solidFill>
                  <a:srgbClr val="56575A"/>
                </a:solidFill>
                <a:latin typeface="Aktifo-A-Light"/>
                <a:cs typeface="Aktifo-A-Light"/>
              </a:rPr>
              <a:t> </a:t>
            </a:r>
            <a:r>
              <a:rPr sz="1400" dirty="0">
                <a:solidFill>
                  <a:srgbClr val="56575A"/>
                </a:solidFill>
                <a:latin typeface="Aktifo-A-Light"/>
                <a:cs typeface="Aktifo-A-Light"/>
              </a:rPr>
              <a:t>ou</a:t>
            </a:r>
            <a:r>
              <a:rPr sz="1400" spc="5" dirty="0">
                <a:solidFill>
                  <a:srgbClr val="56575A"/>
                </a:solidFill>
                <a:latin typeface="Aktifo-A-Light"/>
                <a:cs typeface="Aktifo-A-Light"/>
              </a:rPr>
              <a:t> </a:t>
            </a:r>
            <a:r>
              <a:rPr sz="1400" spc="-10" dirty="0">
                <a:solidFill>
                  <a:srgbClr val="56575A"/>
                </a:solidFill>
                <a:latin typeface="Aktifo-A-Light"/>
                <a:cs typeface="Aktifo-A-Light"/>
              </a:rPr>
              <a:t>manter</a:t>
            </a:r>
            <a:r>
              <a:rPr sz="1400" spc="5" dirty="0">
                <a:solidFill>
                  <a:srgbClr val="56575A"/>
                </a:solidFill>
                <a:latin typeface="Aktifo-A-Light"/>
                <a:cs typeface="Aktifo-A-Light"/>
              </a:rPr>
              <a:t> </a:t>
            </a:r>
            <a:r>
              <a:rPr sz="1400" spc="-5" dirty="0">
                <a:solidFill>
                  <a:srgbClr val="56575A"/>
                </a:solidFill>
                <a:latin typeface="Aktifo-A-Light"/>
                <a:cs typeface="Aktifo-A-Light"/>
              </a:rPr>
              <a:t>parceria</a:t>
            </a:r>
            <a:r>
              <a:rPr sz="1400" spc="10" dirty="0">
                <a:solidFill>
                  <a:srgbClr val="56575A"/>
                </a:solidFill>
                <a:latin typeface="Aktifo-A-Light"/>
                <a:cs typeface="Aktifo-A-Light"/>
              </a:rPr>
              <a:t> </a:t>
            </a:r>
            <a:r>
              <a:rPr sz="1400" dirty="0">
                <a:solidFill>
                  <a:srgbClr val="56575A"/>
                </a:solidFill>
                <a:latin typeface="Aktifo-A-Light"/>
                <a:cs typeface="Aktifo-A-Light"/>
              </a:rPr>
              <a:t>com</a:t>
            </a:r>
            <a:r>
              <a:rPr sz="1400" spc="5" dirty="0">
                <a:solidFill>
                  <a:srgbClr val="56575A"/>
                </a:solidFill>
                <a:latin typeface="Aktifo-A-Light"/>
                <a:cs typeface="Aktifo-A-Light"/>
              </a:rPr>
              <a:t> </a:t>
            </a:r>
            <a:r>
              <a:rPr sz="1400" spc="-5" dirty="0">
                <a:solidFill>
                  <a:srgbClr val="56575A"/>
                </a:solidFill>
                <a:latin typeface="Aktifo-A-Light"/>
                <a:cs typeface="Aktifo-A-Light"/>
              </a:rPr>
              <a:t>empresas</a:t>
            </a:r>
            <a:r>
              <a:rPr sz="1400" spc="5" dirty="0">
                <a:solidFill>
                  <a:srgbClr val="56575A"/>
                </a:solidFill>
                <a:latin typeface="Aktifo-A-Light"/>
                <a:cs typeface="Aktifo-A-Light"/>
              </a:rPr>
              <a:t> </a:t>
            </a:r>
            <a:r>
              <a:rPr sz="1400" spc="-25" dirty="0">
                <a:solidFill>
                  <a:srgbClr val="56575A"/>
                </a:solidFill>
                <a:latin typeface="Aktifo-A-Light"/>
                <a:cs typeface="Aktifo-A-Light"/>
              </a:rPr>
              <a:t>e/ou</a:t>
            </a:r>
            <a:r>
              <a:rPr sz="1400" spc="5" dirty="0">
                <a:solidFill>
                  <a:srgbClr val="56575A"/>
                </a:solidFill>
                <a:latin typeface="Aktifo-A-Light"/>
                <a:cs typeface="Aktifo-A-Light"/>
              </a:rPr>
              <a:t> </a:t>
            </a:r>
            <a:r>
              <a:rPr sz="1400" spc="-5" dirty="0">
                <a:solidFill>
                  <a:srgbClr val="56575A"/>
                </a:solidFill>
                <a:latin typeface="Aktifo-A-Light"/>
                <a:cs typeface="Aktifo-A-Light"/>
              </a:rPr>
              <a:t>organizações</a:t>
            </a:r>
            <a:r>
              <a:rPr sz="1400" spc="10" dirty="0">
                <a:solidFill>
                  <a:srgbClr val="56575A"/>
                </a:solidFill>
                <a:latin typeface="Aktifo-A-Light"/>
                <a:cs typeface="Aktifo-A-Light"/>
              </a:rPr>
              <a:t> </a:t>
            </a:r>
            <a:r>
              <a:rPr sz="1400" spc="-5" dirty="0">
                <a:solidFill>
                  <a:srgbClr val="56575A"/>
                </a:solidFill>
                <a:latin typeface="Aktifo-A-Light"/>
                <a:cs typeface="Aktifo-A-Light"/>
              </a:rPr>
              <a:t>que</a:t>
            </a:r>
            <a:r>
              <a:rPr sz="1400" spc="5" dirty="0">
                <a:solidFill>
                  <a:srgbClr val="56575A"/>
                </a:solidFill>
                <a:latin typeface="Aktifo-A-Light"/>
                <a:cs typeface="Aktifo-A-Light"/>
              </a:rPr>
              <a:t> </a:t>
            </a:r>
            <a:r>
              <a:rPr sz="1400" spc="-5" dirty="0">
                <a:solidFill>
                  <a:srgbClr val="56575A"/>
                </a:solidFill>
                <a:latin typeface="Aktifo-A-Light"/>
                <a:cs typeface="Aktifo-A-Light"/>
              </a:rPr>
              <a:t>não</a:t>
            </a:r>
            <a:r>
              <a:rPr sz="1400" spc="5" dirty="0">
                <a:solidFill>
                  <a:srgbClr val="56575A"/>
                </a:solidFill>
                <a:latin typeface="Aktifo-A-Light"/>
                <a:cs typeface="Aktifo-A-Light"/>
              </a:rPr>
              <a:t> </a:t>
            </a:r>
            <a:r>
              <a:rPr sz="1400" spc="-10" dirty="0">
                <a:solidFill>
                  <a:srgbClr val="56575A"/>
                </a:solidFill>
                <a:latin typeface="Aktifo-A-Light"/>
                <a:cs typeface="Aktifo-A-Light"/>
              </a:rPr>
              <a:t>respeitem</a:t>
            </a:r>
            <a:r>
              <a:rPr sz="1400" spc="5" dirty="0">
                <a:solidFill>
                  <a:srgbClr val="56575A"/>
                </a:solidFill>
                <a:latin typeface="Aktifo-A-Light"/>
                <a:cs typeface="Aktifo-A-Light"/>
              </a:rPr>
              <a:t> </a:t>
            </a:r>
            <a:r>
              <a:rPr sz="1400" dirty="0">
                <a:solidFill>
                  <a:srgbClr val="56575A"/>
                </a:solidFill>
                <a:latin typeface="Aktifo-A-Light"/>
                <a:cs typeface="Aktifo-A-Light"/>
              </a:rPr>
              <a:t>os </a:t>
            </a:r>
            <a:r>
              <a:rPr sz="1400" spc="5" dirty="0">
                <a:solidFill>
                  <a:srgbClr val="56575A"/>
                </a:solidFill>
                <a:latin typeface="Aktifo-A-Light"/>
                <a:cs typeface="Aktifo-A-Light"/>
              </a:rPr>
              <a:t> </a:t>
            </a:r>
            <a:r>
              <a:rPr sz="1400" spc="-10" dirty="0">
                <a:solidFill>
                  <a:srgbClr val="56575A"/>
                </a:solidFill>
                <a:latin typeface="Aktifo-A-Light"/>
                <a:cs typeface="Aktifo-A-Light"/>
              </a:rPr>
              <a:t>direitos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spc="-5" dirty="0">
                <a:solidFill>
                  <a:srgbClr val="56575A"/>
                </a:solidFill>
                <a:latin typeface="Aktifo-A-Light"/>
                <a:cs typeface="Aktifo-A-Light"/>
              </a:rPr>
              <a:t>garantias</a:t>
            </a:r>
            <a:r>
              <a:rPr sz="1400" spc="10" dirty="0">
                <a:solidFill>
                  <a:srgbClr val="56575A"/>
                </a:solidFill>
                <a:latin typeface="Aktifo-A-Light"/>
                <a:cs typeface="Aktifo-A-Light"/>
              </a:rPr>
              <a:t> </a:t>
            </a:r>
            <a:r>
              <a:rPr sz="1400" spc="-5" dirty="0">
                <a:solidFill>
                  <a:srgbClr val="56575A"/>
                </a:solidFill>
                <a:latin typeface="Aktifo-A-Light"/>
                <a:cs typeface="Aktifo-A-Light"/>
              </a:rPr>
              <a:t>individuais</a:t>
            </a:r>
            <a:r>
              <a:rPr sz="1400" spc="10"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spc="-5" dirty="0">
                <a:solidFill>
                  <a:srgbClr val="56575A"/>
                </a:solidFill>
                <a:latin typeface="Aktifo-A-Light"/>
                <a:cs typeface="Aktifo-A-Light"/>
              </a:rPr>
              <a:t>não</a:t>
            </a:r>
            <a:r>
              <a:rPr sz="1400" spc="10" dirty="0">
                <a:solidFill>
                  <a:srgbClr val="56575A"/>
                </a:solidFill>
                <a:latin typeface="Aktifo-A-Light"/>
                <a:cs typeface="Aktifo-A-Light"/>
              </a:rPr>
              <a:t> </a:t>
            </a:r>
            <a:r>
              <a:rPr sz="1400" spc="-5" dirty="0">
                <a:solidFill>
                  <a:srgbClr val="56575A"/>
                </a:solidFill>
                <a:latin typeface="Aktifo-A-Light"/>
                <a:cs typeface="Aktifo-A-Light"/>
              </a:rPr>
              <a:t>repudiem</a:t>
            </a:r>
            <a:r>
              <a:rPr sz="1400" spc="5" dirty="0">
                <a:solidFill>
                  <a:srgbClr val="56575A"/>
                </a:solidFill>
                <a:latin typeface="Aktifo-A-Light"/>
                <a:cs typeface="Aktifo-A-Light"/>
              </a:rPr>
              <a:t> </a:t>
            </a:r>
            <a:r>
              <a:rPr sz="1400" dirty="0">
                <a:solidFill>
                  <a:srgbClr val="56575A"/>
                </a:solidFill>
                <a:latin typeface="Aktifo-A-Light"/>
                <a:cs typeface="Aktifo-A-Light"/>
              </a:rPr>
              <a:t>o</a:t>
            </a:r>
            <a:r>
              <a:rPr sz="1400" spc="10" dirty="0">
                <a:solidFill>
                  <a:srgbClr val="56575A"/>
                </a:solidFill>
                <a:latin typeface="Aktifo-A-Light"/>
                <a:cs typeface="Aktifo-A-Light"/>
              </a:rPr>
              <a:t> </a:t>
            </a:r>
            <a:r>
              <a:rPr sz="1400" spc="-10" dirty="0">
                <a:solidFill>
                  <a:srgbClr val="56575A"/>
                </a:solidFill>
                <a:latin typeface="Aktifo-A-Light"/>
                <a:cs typeface="Aktifo-A-Light"/>
              </a:rPr>
              <a:t>preconceito,</a:t>
            </a:r>
            <a:r>
              <a:rPr sz="1400" spc="-60" dirty="0">
                <a:solidFill>
                  <a:srgbClr val="56575A"/>
                </a:solidFill>
                <a:latin typeface="Aktifo-A-Light"/>
                <a:cs typeface="Aktifo-A-Light"/>
              </a:rPr>
              <a:t> </a:t>
            </a:r>
            <a:r>
              <a:rPr sz="1400" dirty="0">
                <a:solidFill>
                  <a:srgbClr val="56575A"/>
                </a:solidFill>
                <a:latin typeface="Aktifo-A-Light"/>
                <a:cs typeface="Aktifo-A-Light"/>
              </a:rPr>
              <a:t>o</a:t>
            </a:r>
            <a:r>
              <a:rPr sz="1400" spc="5" dirty="0">
                <a:solidFill>
                  <a:srgbClr val="56575A"/>
                </a:solidFill>
                <a:latin typeface="Aktifo-A-Light"/>
                <a:cs typeface="Aktifo-A-Light"/>
              </a:rPr>
              <a:t> </a:t>
            </a:r>
            <a:r>
              <a:rPr sz="1400" spc="-5" dirty="0">
                <a:solidFill>
                  <a:srgbClr val="56575A"/>
                </a:solidFill>
                <a:latin typeface="Aktifo-A-Light"/>
                <a:cs typeface="Aktifo-A-Light"/>
              </a:rPr>
              <a:t>racismo</a:t>
            </a:r>
            <a:r>
              <a:rPr sz="1400" spc="10" dirty="0">
                <a:solidFill>
                  <a:srgbClr val="56575A"/>
                </a:solidFill>
                <a:latin typeface="Aktifo-A-Light"/>
                <a:cs typeface="Aktifo-A-Light"/>
              </a:rPr>
              <a:t> </a:t>
            </a:r>
            <a:r>
              <a:rPr sz="1400" dirty="0">
                <a:solidFill>
                  <a:srgbClr val="56575A"/>
                </a:solidFill>
                <a:latin typeface="Aktifo-A-Light"/>
                <a:cs typeface="Aktifo-A-Light"/>
              </a:rPr>
              <a:t>ou</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10" dirty="0">
                <a:solidFill>
                  <a:srgbClr val="56575A"/>
                </a:solidFill>
                <a:latin typeface="Aktifo-A-Light"/>
                <a:cs typeface="Aktifo-A-Light"/>
              </a:rPr>
              <a:t> </a:t>
            </a:r>
            <a:r>
              <a:rPr sz="1400" spc="-5" dirty="0">
                <a:solidFill>
                  <a:srgbClr val="56575A"/>
                </a:solidFill>
                <a:latin typeface="Aktifo-A-Light"/>
                <a:cs typeface="Aktifo-A-Light"/>
              </a:rPr>
              <a:t>discriminação </a:t>
            </a:r>
            <a:r>
              <a:rPr sz="1400" spc="-315"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qualquer</a:t>
            </a:r>
            <a:r>
              <a:rPr sz="1400" dirty="0">
                <a:solidFill>
                  <a:srgbClr val="56575A"/>
                </a:solidFill>
                <a:latin typeface="Aktifo-A-Light"/>
                <a:cs typeface="Aktifo-A-Light"/>
              </a:rPr>
              <a:t> </a:t>
            </a:r>
            <a:r>
              <a:rPr sz="1400" spc="-10" dirty="0">
                <a:solidFill>
                  <a:srgbClr val="56575A"/>
                </a:solidFill>
                <a:latin typeface="Aktifo-A-Light"/>
                <a:cs typeface="Aktifo-A-Light"/>
              </a:rPr>
              <a:t>natureza</a:t>
            </a:r>
            <a:r>
              <a:rPr sz="1400" dirty="0">
                <a:solidFill>
                  <a:srgbClr val="56575A"/>
                </a:solidFill>
                <a:latin typeface="Aktifo-A-Light"/>
                <a:cs typeface="Aktifo-A-Light"/>
              </a:rPr>
              <a:t> </a:t>
            </a:r>
            <a:r>
              <a:rPr sz="1400" spc="-5" dirty="0">
                <a:solidFill>
                  <a:srgbClr val="56575A"/>
                </a:solidFill>
                <a:latin typeface="Aktifo-A-Light"/>
                <a:cs typeface="Aktifo-A-Light"/>
              </a:rPr>
              <a:t>não</a:t>
            </a:r>
            <a:r>
              <a:rPr sz="1400" dirty="0">
                <a:solidFill>
                  <a:srgbClr val="56575A"/>
                </a:solidFill>
                <a:latin typeface="Aktifo-A-Light"/>
                <a:cs typeface="Aktifo-A-Light"/>
              </a:rPr>
              <a:t> </a:t>
            </a:r>
            <a:r>
              <a:rPr sz="1400" spc="-10" dirty="0">
                <a:solidFill>
                  <a:srgbClr val="56575A"/>
                </a:solidFill>
                <a:latin typeface="Aktifo-A-Light"/>
                <a:cs typeface="Aktifo-A-Light"/>
              </a:rPr>
              <a:t>poderão</a:t>
            </a:r>
            <a:r>
              <a:rPr sz="1400" dirty="0">
                <a:solidFill>
                  <a:srgbClr val="56575A"/>
                </a:solidFill>
                <a:latin typeface="Aktifo-A-Light"/>
                <a:cs typeface="Aktifo-A-Light"/>
              </a:rPr>
              <a:t> ser nossos </a:t>
            </a:r>
            <a:r>
              <a:rPr sz="1400" spc="-5" dirty="0">
                <a:solidFill>
                  <a:srgbClr val="56575A"/>
                </a:solidFill>
                <a:latin typeface="Aktifo-A-Light"/>
                <a:cs typeface="Aktifo-A-Light"/>
              </a:rPr>
              <a:t>parceiros;</a:t>
            </a:r>
            <a:endParaRPr sz="1400" dirty="0">
              <a:latin typeface="Aktifo-A-Light"/>
              <a:cs typeface="Aktifo-A-Light"/>
            </a:endParaRPr>
          </a:p>
        </p:txBody>
      </p:sp>
      <p:pic>
        <p:nvPicPr>
          <p:cNvPr id="3" name="object 3"/>
          <p:cNvPicPr/>
          <p:nvPr/>
        </p:nvPicPr>
        <p:blipFill>
          <a:blip r:embed="rId2" cstate="print"/>
          <a:stretch>
            <a:fillRect/>
          </a:stretch>
        </p:blipFill>
        <p:spPr>
          <a:xfrm>
            <a:off x="1188067" y="1797625"/>
            <a:ext cx="220548" cy="220548"/>
          </a:xfrm>
          <a:prstGeom prst="rect">
            <a:avLst/>
          </a:prstGeom>
        </p:spPr>
      </p:pic>
      <p:pic>
        <p:nvPicPr>
          <p:cNvPr id="4" name="object 4"/>
          <p:cNvPicPr/>
          <p:nvPr/>
        </p:nvPicPr>
        <p:blipFill>
          <a:blip r:embed="rId3" cstate="print"/>
          <a:stretch>
            <a:fillRect/>
          </a:stretch>
        </p:blipFill>
        <p:spPr>
          <a:xfrm>
            <a:off x="1188067" y="2451624"/>
            <a:ext cx="220548" cy="220548"/>
          </a:xfrm>
          <a:prstGeom prst="rect">
            <a:avLst/>
          </a:prstGeom>
        </p:spPr>
      </p:pic>
      <p:pic>
        <p:nvPicPr>
          <p:cNvPr id="5" name="object 5"/>
          <p:cNvPicPr/>
          <p:nvPr/>
        </p:nvPicPr>
        <p:blipFill>
          <a:blip r:embed="rId3" cstate="print"/>
          <a:stretch>
            <a:fillRect/>
          </a:stretch>
        </p:blipFill>
        <p:spPr>
          <a:xfrm>
            <a:off x="1188067" y="3928209"/>
            <a:ext cx="220548" cy="220548"/>
          </a:xfrm>
          <a:prstGeom prst="rect">
            <a:avLst/>
          </a:prstGeom>
        </p:spPr>
      </p:pic>
      <p:pic>
        <p:nvPicPr>
          <p:cNvPr id="6" name="object 6"/>
          <p:cNvPicPr/>
          <p:nvPr/>
        </p:nvPicPr>
        <p:blipFill>
          <a:blip r:embed="rId2" cstate="print"/>
          <a:stretch>
            <a:fillRect/>
          </a:stretch>
        </p:blipFill>
        <p:spPr>
          <a:xfrm>
            <a:off x="1188067" y="3079125"/>
            <a:ext cx="220548" cy="220548"/>
          </a:xfrm>
          <a:prstGeom prst="rect">
            <a:avLst/>
          </a:prstGeom>
        </p:spPr>
      </p:pic>
      <p:sp>
        <p:nvSpPr>
          <p:cNvPr id="7" name="object 7"/>
          <p:cNvSpPr/>
          <p:nvPr/>
        </p:nvSpPr>
        <p:spPr>
          <a:xfrm>
            <a:off x="8474058" y="0"/>
            <a:ext cx="2218055" cy="1911985"/>
          </a:xfrm>
          <a:custGeom>
            <a:avLst/>
            <a:gdLst/>
            <a:ahLst/>
            <a:cxnLst/>
            <a:rect l="l" t="t" r="r" b="b"/>
            <a:pathLst>
              <a:path w="2218054" h="1911985">
                <a:moveTo>
                  <a:pt x="1843798" y="1911816"/>
                </a:moveTo>
                <a:lnTo>
                  <a:pt x="1892140" y="1911194"/>
                </a:lnTo>
                <a:lnTo>
                  <a:pt x="1940176" y="1909340"/>
                </a:lnTo>
                <a:lnTo>
                  <a:pt x="1987890" y="1906268"/>
                </a:lnTo>
                <a:lnTo>
                  <a:pt x="2035266" y="1901994"/>
                </a:lnTo>
                <a:lnTo>
                  <a:pt x="2082291" y="1896533"/>
                </a:lnTo>
                <a:lnTo>
                  <a:pt x="2128948" y="1889900"/>
                </a:lnTo>
                <a:lnTo>
                  <a:pt x="2175223" y="1882110"/>
                </a:lnTo>
                <a:lnTo>
                  <a:pt x="2217944" y="1873792"/>
                </a:lnTo>
              </a:path>
              <a:path w="2218054" h="1911985">
                <a:moveTo>
                  <a:pt x="1380" y="0"/>
                </a:moveTo>
                <a:lnTo>
                  <a:pt x="621" y="19675"/>
                </a:lnTo>
                <a:lnTo>
                  <a:pt x="0" y="68017"/>
                </a:lnTo>
                <a:lnTo>
                  <a:pt x="621" y="116359"/>
                </a:lnTo>
                <a:lnTo>
                  <a:pt x="2475" y="164395"/>
                </a:lnTo>
                <a:lnTo>
                  <a:pt x="5547" y="212108"/>
                </a:lnTo>
                <a:lnTo>
                  <a:pt x="9821" y="259485"/>
                </a:lnTo>
                <a:lnTo>
                  <a:pt x="15282" y="306510"/>
                </a:lnTo>
                <a:lnTo>
                  <a:pt x="21916" y="353167"/>
                </a:lnTo>
                <a:lnTo>
                  <a:pt x="29706" y="399441"/>
                </a:lnTo>
                <a:lnTo>
                  <a:pt x="38637" y="445318"/>
                </a:lnTo>
                <a:lnTo>
                  <a:pt x="48696" y="490782"/>
                </a:lnTo>
                <a:lnTo>
                  <a:pt x="59865" y="535818"/>
                </a:lnTo>
                <a:lnTo>
                  <a:pt x="72131" y="580411"/>
                </a:lnTo>
                <a:lnTo>
                  <a:pt x="85477" y="624545"/>
                </a:lnTo>
                <a:lnTo>
                  <a:pt x="99890" y="668205"/>
                </a:lnTo>
                <a:lnTo>
                  <a:pt x="115353" y="711377"/>
                </a:lnTo>
                <a:lnTo>
                  <a:pt x="131851" y="754044"/>
                </a:lnTo>
                <a:lnTo>
                  <a:pt x="149369" y="796193"/>
                </a:lnTo>
                <a:lnTo>
                  <a:pt x="167893" y="837807"/>
                </a:lnTo>
                <a:lnTo>
                  <a:pt x="187406" y="878872"/>
                </a:lnTo>
                <a:lnTo>
                  <a:pt x="207894" y="919371"/>
                </a:lnTo>
                <a:lnTo>
                  <a:pt x="229341" y="959291"/>
                </a:lnTo>
                <a:lnTo>
                  <a:pt x="251733" y="998616"/>
                </a:lnTo>
                <a:lnTo>
                  <a:pt x="275054" y="1037331"/>
                </a:lnTo>
                <a:lnTo>
                  <a:pt x="299288" y="1075420"/>
                </a:lnTo>
                <a:lnTo>
                  <a:pt x="324422" y="1112868"/>
                </a:lnTo>
                <a:lnTo>
                  <a:pt x="350439" y="1149661"/>
                </a:lnTo>
                <a:lnTo>
                  <a:pt x="377324" y="1185782"/>
                </a:lnTo>
                <a:lnTo>
                  <a:pt x="405062" y="1221218"/>
                </a:lnTo>
                <a:lnTo>
                  <a:pt x="433639" y="1255952"/>
                </a:lnTo>
                <a:lnTo>
                  <a:pt x="463038" y="1289969"/>
                </a:lnTo>
                <a:lnTo>
                  <a:pt x="493245" y="1323255"/>
                </a:lnTo>
                <a:lnTo>
                  <a:pt x="524245" y="1355794"/>
                </a:lnTo>
                <a:lnTo>
                  <a:pt x="556021" y="1387571"/>
                </a:lnTo>
                <a:lnTo>
                  <a:pt x="588560" y="1418570"/>
                </a:lnTo>
                <a:lnTo>
                  <a:pt x="621846" y="1448777"/>
                </a:lnTo>
                <a:lnTo>
                  <a:pt x="655863" y="1478176"/>
                </a:lnTo>
                <a:lnTo>
                  <a:pt x="690598" y="1506753"/>
                </a:lnTo>
                <a:lnTo>
                  <a:pt x="726033" y="1534491"/>
                </a:lnTo>
                <a:lnTo>
                  <a:pt x="762155" y="1561377"/>
                </a:lnTo>
                <a:lnTo>
                  <a:pt x="798947" y="1587394"/>
                </a:lnTo>
                <a:lnTo>
                  <a:pt x="836396" y="1612527"/>
                </a:lnTo>
                <a:lnTo>
                  <a:pt x="874485" y="1636762"/>
                </a:lnTo>
                <a:lnTo>
                  <a:pt x="913199" y="1660082"/>
                </a:lnTo>
                <a:lnTo>
                  <a:pt x="952524" y="1682474"/>
                </a:lnTo>
                <a:lnTo>
                  <a:pt x="992444" y="1703921"/>
                </a:lnTo>
                <a:lnTo>
                  <a:pt x="1032944" y="1724409"/>
                </a:lnTo>
                <a:lnTo>
                  <a:pt x="1074008" y="1743923"/>
                </a:lnTo>
                <a:lnTo>
                  <a:pt x="1115622" y="1762446"/>
                </a:lnTo>
                <a:lnTo>
                  <a:pt x="1157771" y="1779964"/>
                </a:lnTo>
                <a:lnTo>
                  <a:pt x="1200438" y="1796463"/>
                </a:lnTo>
                <a:lnTo>
                  <a:pt x="1243610" y="1811926"/>
                </a:lnTo>
                <a:lnTo>
                  <a:pt x="1287271" y="1826338"/>
                </a:lnTo>
                <a:lnTo>
                  <a:pt x="1331405" y="1839684"/>
                </a:lnTo>
                <a:lnTo>
                  <a:pt x="1375997" y="1851950"/>
                </a:lnTo>
                <a:lnTo>
                  <a:pt x="1421033" y="1863120"/>
                </a:lnTo>
                <a:lnTo>
                  <a:pt x="1466497" y="1873178"/>
                </a:lnTo>
                <a:lnTo>
                  <a:pt x="1512374" y="1882110"/>
                </a:lnTo>
                <a:lnTo>
                  <a:pt x="1558648" y="1889900"/>
                </a:lnTo>
                <a:lnTo>
                  <a:pt x="1605306" y="1896533"/>
                </a:lnTo>
                <a:lnTo>
                  <a:pt x="1652330" y="1901994"/>
                </a:lnTo>
                <a:lnTo>
                  <a:pt x="1699707" y="1906268"/>
                </a:lnTo>
                <a:lnTo>
                  <a:pt x="1747421" y="1909340"/>
                </a:lnTo>
                <a:lnTo>
                  <a:pt x="1795456" y="1911194"/>
                </a:lnTo>
                <a:lnTo>
                  <a:pt x="1843798" y="1911816"/>
                </a:lnTo>
              </a:path>
            </a:pathLst>
          </a:custGeom>
          <a:ln w="12700">
            <a:solidFill>
              <a:srgbClr val="ED5837"/>
            </a:solidFill>
          </a:ln>
        </p:spPr>
        <p:txBody>
          <a:bodyPr wrap="square" lIns="0" tIns="0" rIns="0" bIns="0" rtlCol="0"/>
          <a:lstStyle/>
          <a:p>
            <a:endParaRPr/>
          </a:p>
        </p:txBody>
      </p:sp>
      <p:sp>
        <p:nvSpPr>
          <p:cNvPr id="8" name="object 8"/>
          <p:cNvSpPr/>
          <p:nvPr/>
        </p:nvSpPr>
        <p:spPr>
          <a:xfrm>
            <a:off x="0" y="5024933"/>
            <a:ext cx="575310" cy="1632585"/>
          </a:xfrm>
          <a:custGeom>
            <a:avLst/>
            <a:gdLst/>
            <a:ahLst/>
            <a:cxnLst/>
            <a:rect l="l" t="t" r="r" b="b"/>
            <a:pathLst>
              <a:path w="575310" h="1632584">
                <a:moveTo>
                  <a:pt x="0" y="1631986"/>
                </a:moveTo>
                <a:lnTo>
                  <a:pt x="66308" y="1605446"/>
                </a:lnTo>
                <a:lnTo>
                  <a:pt x="106643" y="1585850"/>
                </a:lnTo>
                <a:lnTo>
                  <a:pt x="145780" y="1564263"/>
                </a:lnTo>
                <a:lnTo>
                  <a:pt x="183651" y="1540749"/>
                </a:lnTo>
                <a:lnTo>
                  <a:pt x="220191" y="1515376"/>
                </a:lnTo>
                <a:lnTo>
                  <a:pt x="255335" y="1488210"/>
                </a:lnTo>
                <a:lnTo>
                  <a:pt x="289015" y="1459315"/>
                </a:lnTo>
                <a:lnTo>
                  <a:pt x="321166" y="1428760"/>
                </a:lnTo>
                <a:lnTo>
                  <a:pt x="351721" y="1396609"/>
                </a:lnTo>
                <a:lnTo>
                  <a:pt x="380615" y="1362929"/>
                </a:lnTo>
                <a:lnTo>
                  <a:pt x="407782" y="1327785"/>
                </a:lnTo>
                <a:lnTo>
                  <a:pt x="433155" y="1291245"/>
                </a:lnTo>
                <a:lnTo>
                  <a:pt x="456669" y="1253374"/>
                </a:lnTo>
                <a:lnTo>
                  <a:pt x="478256" y="1214237"/>
                </a:lnTo>
                <a:lnTo>
                  <a:pt x="497852" y="1173902"/>
                </a:lnTo>
                <a:lnTo>
                  <a:pt x="515390" y="1132434"/>
                </a:lnTo>
                <a:lnTo>
                  <a:pt x="530804" y="1089900"/>
                </a:lnTo>
                <a:lnTo>
                  <a:pt x="544028" y="1046365"/>
                </a:lnTo>
                <a:lnTo>
                  <a:pt x="554995" y="1001895"/>
                </a:lnTo>
                <a:lnTo>
                  <a:pt x="563641" y="956557"/>
                </a:lnTo>
                <a:lnTo>
                  <a:pt x="569898" y="910416"/>
                </a:lnTo>
                <a:lnTo>
                  <a:pt x="573701" y="863540"/>
                </a:lnTo>
                <a:lnTo>
                  <a:pt x="574983" y="815993"/>
                </a:lnTo>
                <a:lnTo>
                  <a:pt x="573701" y="768446"/>
                </a:lnTo>
                <a:lnTo>
                  <a:pt x="569898" y="721569"/>
                </a:lnTo>
                <a:lnTo>
                  <a:pt x="563641" y="675429"/>
                </a:lnTo>
                <a:lnTo>
                  <a:pt x="554995" y="630091"/>
                </a:lnTo>
                <a:lnTo>
                  <a:pt x="544028" y="585621"/>
                </a:lnTo>
                <a:lnTo>
                  <a:pt x="530804" y="542086"/>
                </a:lnTo>
                <a:lnTo>
                  <a:pt x="515390" y="499551"/>
                </a:lnTo>
                <a:lnTo>
                  <a:pt x="497852" y="458083"/>
                </a:lnTo>
                <a:lnTo>
                  <a:pt x="478256" y="417748"/>
                </a:lnTo>
                <a:lnTo>
                  <a:pt x="456669" y="378612"/>
                </a:lnTo>
                <a:lnTo>
                  <a:pt x="433155" y="340740"/>
                </a:lnTo>
                <a:lnTo>
                  <a:pt x="407782" y="304200"/>
                </a:lnTo>
                <a:lnTo>
                  <a:pt x="380615" y="269057"/>
                </a:lnTo>
                <a:lnTo>
                  <a:pt x="351721" y="235377"/>
                </a:lnTo>
                <a:lnTo>
                  <a:pt x="321166" y="203226"/>
                </a:lnTo>
                <a:lnTo>
                  <a:pt x="289015" y="172670"/>
                </a:lnTo>
                <a:lnTo>
                  <a:pt x="255335" y="143776"/>
                </a:lnTo>
                <a:lnTo>
                  <a:pt x="220191" y="116609"/>
                </a:lnTo>
                <a:lnTo>
                  <a:pt x="183651" y="91236"/>
                </a:lnTo>
                <a:lnTo>
                  <a:pt x="145780" y="67723"/>
                </a:lnTo>
                <a:lnTo>
                  <a:pt x="106643" y="46135"/>
                </a:lnTo>
                <a:lnTo>
                  <a:pt x="66308" y="26539"/>
                </a:lnTo>
                <a:lnTo>
                  <a:pt x="24840" y="9001"/>
                </a:lnTo>
                <a:lnTo>
                  <a:pt x="0" y="0"/>
                </a:lnTo>
              </a:path>
            </a:pathLst>
          </a:custGeom>
          <a:ln w="12700">
            <a:solidFill>
              <a:srgbClr val="ED5837"/>
            </a:solidFill>
          </a:ln>
        </p:spPr>
        <p:txBody>
          <a:bodyPr wrap="square" lIns="0" tIns="0" rIns="0" bIns="0" rtlCol="0"/>
          <a:lstStyle/>
          <a:p>
            <a:endParaRPr/>
          </a:p>
        </p:txBody>
      </p:sp>
      <p:sp>
        <p:nvSpPr>
          <p:cNvPr id="9" name="object 9"/>
          <p:cNvSpPr txBox="1">
            <a:spLocks noGrp="1"/>
          </p:cNvSpPr>
          <p:nvPr>
            <p:ph type="sldNum" sz="quarter" idx="7"/>
          </p:nvPr>
        </p:nvSpPr>
        <p:spPr>
          <a:xfrm>
            <a:off x="480901" y="7069680"/>
            <a:ext cx="34941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dirty="0">
                <a:solidFill>
                  <a:srgbClr val="F0782E"/>
                </a:solidFill>
              </a:rPr>
              <a:t>25</a:t>
            </a:fld>
            <a:r>
              <a:rPr dirty="0">
                <a:solidFill>
                  <a:srgbClr val="F0782E"/>
                </a:solidFill>
              </a:rPr>
              <a:t>  </a:t>
            </a:r>
            <a:r>
              <a:rPr spc="160" dirty="0">
                <a:solidFill>
                  <a:srgbClr val="F0782E"/>
                </a:solidFill>
              </a:rPr>
              <a:t> </a:t>
            </a:r>
            <a:r>
              <a:rPr dirty="0">
                <a:solidFill>
                  <a:srgbClr val="F0782E"/>
                </a:solidFill>
              </a:rPr>
              <a:t>|    </a:t>
            </a:r>
            <a:r>
              <a:rPr lang="pt-BR" spc="-5" dirty="0"/>
              <a:t>Bild</a:t>
            </a:r>
            <a:r>
              <a:rPr spc="185" dirty="0"/>
              <a:t> </a:t>
            </a:r>
            <a:r>
              <a:rPr dirty="0"/>
              <a:t>|</a:t>
            </a:r>
            <a:r>
              <a:rPr spc="185" dirty="0"/>
              <a:t> </a:t>
            </a:r>
            <a:r>
              <a:rPr dirty="0"/>
              <a:t>Código</a:t>
            </a:r>
            <a:r>
              <a:rPr spc="-5" dirty="0"/>
              <a:t> de</a:t>
            </a:r>
            <a:r>
              <a:rPr dirty="0"/>
              <a:t> ética</a:t>
            </a:r>
            <a:r>
              <a:rPr lang="pt-BR" dirty="0"/>
              <a:t> cultural</a:t>
            </a:r>
            <a:r>
              <a:rPr spc="185" dirty="0"/>
              <a:t> </a:t>
            </a:r>
            <a:r>
              <a:rPr dirty="0"/>
              <a:t>|</a:t>
            </a:r>
            <a:r>
              <a:rPr spc="180" dirty="0"/>
              <a:t> </a:t>
            </a:r>
            <a:r>
              <a:rPr dirty="0"/>
              <a:t>É </a:t>
            </a:r>
            <a:r>
              <a:rPr spc="-5" dirty="0"/>
              <a:t>proibido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0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
        <p:nvSpPr>
          <p:cNvPr id="3" name="object 3"/>
          <p:cNvSpPr txBox="1">
            <a:spLocks noGrp="1"/>
          </p:cNvSpPr>
          <p:nvPr>
            <p:ph type="title"/>
          </p:nvPr>
        </p:nvSpPr>
        <p:spPr>
          <a:xfrm>
            <a:off x="1417111" y="1552886"/>
            <a:ext cx="4303395" cy="1450340"/>
          </a:xfrm>
          <a:prstGeom prst="rect">
            <a:avLst/>
          </a:prstGeom>
        </p:spPr>
        <p:txBody>
          <a:bodyPr vert="horz" wrap="square" lIns="0" tIns="100965" rIns="0" bIns="0" rtlCol="0">
            <a:spAutoFit/>
          </a:bodyPr>
          <a:lstStyle/>
          <a:p>
            <a:pPr marL="12700" marR="5080">
              <a:lnSpc>
                <a:spcPts val="3510"/>
              </a:lnSpc>
              <a:spcBef>
                <a:spcPts val="795"/>
              </a:spcBef>
            </a:pPr>
            <a:r>
              <a:rPr spc="5" dirty="0">
                <a:solidFill>
                  <a:srgbClr val="FFFFFF"/>
                </a:solidFill>
                <a:latin typeface="Aktifo-A-Book"/>
                <a:cs typeface="Aktifo-A-Book"/>
              </a:rPr>
              <a:t>Política</a:t>
            </a:r>
            <a:r>
              <a:rPr spc="-35" dirty="0">
                <a:solidFill>
                  <a:srgbClr val="FFFFFF"/>
                </a:solidFill>
                <a:latin typeface="Aktifo-A-Book"/>
                <a:cs typeface="Aktifo-A-Book"/>
              </a:rPr>
              <a:t> </a:t>
            </a:r>
            <a:r>
              <a:rPr spc="-10" dirty="0">
                <a:solidFill>
                  <a:srgbClr val="FFFFFF"/>
                </a:solidFill>
                <a:latin typeface="Aktifo-A-Book"/>
                <a:cs typeface="Aktifo-A-Book"/>
              </a:rPr>
              <a:t>de</a:t>
            </a:r>
            <a:r>
              <a:rPr spc="-30" dirty="0">
                <a:solidFill>
                  <a:srgbClr val="FFFFFF"/>
                </a:solidFill>
                <a:latin typeface="Aktifo-A-Book"/>
                <a:cs typeface="Aktifo-A-Book"/>
              </a:rPr>
              <a:t> </a:t>
            </a:r>
            <a:r>
              <a:rPr spc="-35" dirty="0">
                <a:solidFill>
                  <a:srgbClr val="FFFFFF"/>
                </a:solidFill>
                <a:latin typeface="Aktifo-A-Book"/>
                <a:cs typeface="Aktifo-A-Book"/>
              </a:rPr>
              <a:t>eventos, </a:t>
            </a:r>
            <a:r>
              <a:rPr spc="-790" dirty="0">
                <a:solidFill>
                  <a:srgbClr val="FFFFFF"/>
                </a:solidFill>
                <a:latin typeface="Aktifo-A-Book"/>
                <a:cs typeface="Aktifo-A-Book"/>
              </a:rPr>
              <a:t> </a:t>
            </a:r>
            <a:r>
              <a:rPr spc="-10" dirty="0">
                <a:solidFill>
                  <a:srgbClr val="FFFFFF"/>
                </a:solidFill>
                <a:latin typeface="Aktifo-A-Book"/>
                <a:cs typeface="Aktifo-A-Book"/>
              </a:rPr>
              <a:t>presentes, </a:t>
            </a:r>
            <a:r>
              <a:rPr dirty="0">
                <a:solidFill>
                  <a:srgbClr val="FFFFFF"/>
                </a:solidFill>
                <a:latin typeface="Aktifo-A-Book"/>
                <a:cs typeface="Aktifo-A-Book"/>
              </a:rPr>
              <a:t>brindes </a:t>
            </a:r>
            <a:r>
              <a:rPr spc="5" dirty="0">
                <a:solidFill>
                  <a:srgbClr val="FFFFFF"/>
                </a:solidFill>
                <a:latin typeface="Aktifo-A-Book"/>
                <a:cs typeface="Aktifo-A-Book"/>
              </a:rPr>
              <a:t> </a:t>
            </a:r>
            <a:r>
              <a:rPr dirty="0">
                <a:solidFill>
                  <a:srgbClr val="FFFFFF"/>
                </a:solidFill>
                <a:latin typeface="Aktifo-A-Book"/>
                <a:cs typeface="Aktifo-A-Book"/>
              </a:rPr>
              <a:t>e</a:t>
            </a:r>
            <a:r>
              <a:rPr spc="-15" dirty="0">
                <a:solidFill>
                  <a:srgbClr val="FFFFFF"/>
                </a:solidFill>
                <a:latin typeface="Aktifo-A-Book"/>
                <a:cs typeface="Aktifo-A-Book"/>
              </a:rPr>
              <a:t> </a:t>
            </a:r>
            <a:r>
              <a:rPr spc="-5" dirty="0">
                <a:solidFill>
                  <a:srgbClr val="FFFFFF"/>
                </a:solidFill>
                <a:latin typeface="Aktifo-A-Book"/>
                <a:cs typeface="Aktifo-A-Book"/>
              </a:rPr>
              <a:t>hospitalidades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379578"/>
            <a:ext cx="7825105" cy="5042535"/>
          </a:xfrm>
          <a:prstGeom prst="rect">
            <a:avLst/>
          </a:prstGeom>
        </p:spPr>
        <p:txBody>
          <a:bodyPr vert="horz" wrap="square" lIns="0" tIns="12700" rIns="0" bIns="0" rtlCol="0">
            <a:spAutoFit/>
          </a:bodyPr>
          <a:lstStyle/>
          <a:p>
            <a:pPr marL="12700" marR="21590">
              <a:lnSpc>
                <a:spcPct val="113100"/>
              </a:lnSpc>
              <a:spcBef>
                <a:spcPts val="100"/>
              </a:spcBef>
            </a:pPr>
            <a:r>
              <a:rPr sz="1400" spc="-10" dirty="0">
                <a:solidFill>
                  <a:srgbClr val="56575A"/>
                </a:solidFill>
                <a:latin typeface="Aktifo-A-Light"/>
                <a:cs typeface="Aktifo-A-Light"/>
              </a:rPr>
              <a:t>Somente</a:t>
            </a:r>
            <a:r>
              <a:rPr sz="1400" dirty="0">
                <a:solidFill>
                  <a:srgbClr val="56575A"/>
                </a:solidFill>
                <a:latin typeface="Aktifo-A-Light"/>
                <a:cs typeface="Aktifo-A-Light"/>
              </a:rPr>
              <a:t> </a:t>
            </a:r>
            <a:r>
              <a:rPr sz="1400" spc="-5" dirty="0">
                <a:solidFill>
                  <a:srgbClr val="56575A"/>
                </a:solidFill>
                <a:latin typeface="Aktifo-A-Light"/>
                <a:cs typeface="Aktifo-A-Light"/>
              </a:rPr>
              <a:t>será</a:t>
            </a:r>
            <a:r>
              <a:rPr sz="1400" dirty="0">
                <a:solidFill>
                  <a:srgbClr val="56575A"/>
                </a:solidFill>
                <a:latin typeface="Aktifo-A-Light"/>
                <a:cs typeface="Aktifo-A-Light"/>
              </a:rPr>
              <a:t> </a:t>
            </a:r>
            <a:r>
              <a:rPr sz="1400" spc="-5" dirty="0">
                <a:solidFill>
                  <a:srgbClr val="56575A"/>
                </a:solidFill>
                <a:latin typeface="Aktifo-A-Light"/>
                <a:cs typeface="Aktifo-A-Light"/>
              </a:rPr>
              <a:t>permitido</a:t>
            </a:r>
            <a:r>
              <a:rPr sz="1400" dirty="0">
                <a:solidFill>
                  <a:srgbClr val="56575A"/>
                </a:solidFill>
                <a:latin typeface="Aktifo-A-Light"/>
                <a:cs typeface="Aktifo-A-Light"/>
              </a:rPr>
              <a:t> </a:t>
            </a:r>
            <a:r>
              <a:rPr sz="1400" spc="-10" dirty="0">
                <a:solidFill>
                  <a:srgbClr val="56575A"/>
                </a:solidFill>
                <a:latin typeface="Aktifo-A-Light"/>
                <a:cs typeface="Aktifo-A-Light"/>
              </a:rPr>
              <a:t>aceitar</a:t>
            </a:r>
            <a:r>
              <a:rPr sz="1400" dirty="0">
                <a:solidFill>
                  <a:srgbClr val="56575A"/>
                </a:solidFill>
                <a:latin typeface="Aktifo-A-Light"/>
                <a:cs typeface="Aktifo-A-Light"/>
              </a:rPr>
              <a:t> ou </a:t>
            </a:r>
            <a:r>
              <a:rPr sz="1400" spc="-5" dirty="0">
                <a:solidFill>
                  <a:srgbClr val="56575A"/>
                </a:solidFill>
                <a:latin typeface="Aktifo-A-Light"/>
                <a:cs typeface="Aktifo-A-Light"/>
              </a:rPr>
              <a:t>fornecer</a:t>
            </a:r>
            <a:r>
              <a:rPr sz="1400" dirty="0">
                <a:solidFill>
                  <a:srgbClr val="56575A"/>
                </a:solidFill>
                <a:latin typeface="Aktifo-A-Light"/>
                <a:cs typeface="Aktifo-A-Light"/>
              </a:rPr>
              <a:t> </a:t>
            </a:r>
            <a:r>
              <a:rPr sz="1400" spc="-5" dirty="0">
                <a:solidFill>
                  <a:srgbClr val="56575A"/>
                </a:solidFill>
                <a:latin typeface="Aktifo-A-Light"/>
                <a:cs typeface="Aktifo-A-Light"/>
              </a:rPr>
              <a:t>brindes</a:t>
            </a:r>
            <a:r>
              <a:rPr sz="1400" dirty="0">
                <a:solidFill>
                  <a:srgbClr val="56575A"/>
                </a:solidFill>
                <a:latin typeface="Aktifo-A-Light"/>
                <a:cs typeface="Aktifo-A-Light"/>
              </a:rPr>
              <a:t> no </a:t>
            </a:r>
            <a:r>
              <a:rPr sz="1400" spc="-5" dirty="0">
                <a:solidFill>
                  <a:srgbClr val="56575A"/>
                </a:solidFill>
                <a:latin typeface="Aktifo-A-Light"/>
                <a:cs typeface="Aktifo-A-Light"/>
              </a:rPr>
              <a:t>valor</a:t>
            </a:r>
            <a:r>
              <a:rPr sz="1400" dirty="0">
                <a:solidFill>
                  <a:srgbClr val="56575A"/>
                </a:solidFill>
                <a:latin typeface="Aktifo-A-Light"/>
                <a:cs typeface="Aktifo-A-Light"/>
              </a:rPr>
              <a:t> máximo </a:t>
            </a:r>
            <a:r>
              <a:rPr sz="1400" spc="-5" dirty="0">
                <a:solidFill>
                  <a:srgbClr val="56575A"/>
                </a:solidFill>
                <a:latin typeface="Aktifo-A-Light"/>
                <a:cs typeface="Aktifo-A-Light"/>
              </a:rPr>
              <a:t>de</a:t>
            </a:r>
            <a:r>
              <a:rPr sz="1400" dirty="0">
                <a:solidFill>
                  <a:srgbClr val="56575A"/>
                </a:solidFill>
                <a:latin typeface="Aktifo-A-Light"/>
                <a:cs typeface="Aktifo-A-Light"/>
              </a:rPr>
              <a:t> 15%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salário </a:t>
            </a:r>
            <a:r>
              <a:rPr sz="1400" dirty="0">
                <a:solidFill>
                  <a:srgbClr val="56575A"/>
                </a:solidFill>
                <a:latin typeface="Aktifo-A-Light"/>
                <a:cs typeface="Aktifo-A-Light"/>
              </a:rPr>
              <a:t> mínimo ao mês</a:t>
            </a:r>
            <a:r>
              <a:rPr sz="1400" spc="5" dirty="0">
                <a:solidFill>
                  <a:srgbClr val="56575A"/>
                </a:solidFill>
                <a:latin typeface="Aktifo-A-Light"/>
                <a:cs typeface="Aktifo-A-Light"/>
              </a:rPr>
              <a:t> </a:t>
            </a:r>
            <a:r>
              <a:rPr sz="1400" dirty="0">
                <a:solidFill>
                  <a:srgbClr val="56575A"/>
                </a:solidFill>
                <a:latin typeface="Aktifo-A-Light"/>
                <a:cs typeface="Aktifo-A-Light"/>
              </a:rPr>
              <a:t>e artigos </a:t>
            </a:r>
            <a:r>
              <a:rPr sz="1400" spc="-5" dirty="0">
                <a:solidFill>
                  <a:srgbClr val="56575A"/>
                </a:solidFill>
                <a:latin typeface="Aktifo-A-Light"/>
                <a:cs typeface="Aktifo-A-Light"/>
              </a:rPr>
              <a:t>promocionais</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contenham</a:t>
            </a:r>
            <a:r>
              <a:rPr sz="1400" dirty="0">
                <a:solidFill>
                  <a:srgbClr val="56575A"/>
                </a:solidFill>
                <a:latin typeface="Aktifo-A-Light"/>
                <a:cs typeface="Aktifo-A-Light"/>
              </a:rPr>
              <a:t> o nome</a:t>
            </a:r>
            <a:r>
              <a:rPr sz="1400" spc="5" dirty="0">
                <a:solidFill>
                  <a:srgbClr val="56575A"/>
                </a:solidFill>
                <a:latin typeface="Aktifo-A-Light"/>
                <a:cs typeface="Aktifo-A-Light"/>
              </a:rPr>
              <a:t> </a:t>
            </a:r>
            <a:r>
              <a:rPr sz="1400" dirty="0">
                <a:solidFill>
                  <a:srgbClr val="56575A"/>
                </a:solidFill>
                <a:latin typeface="Aktifo-A-Light"/>
                <a:cs typeface="Aktifo-A-Light"/>
              </a:rPr>
              <a:t>ou </a:t>
            </a:r>
            <a:r>
              <a:rPr sz="1400" spc="-5" dirty="0">
                <a:solidFill>
                  <a:srgbClr val="56575A"/>
                </a:solidFill>
                <a:latin typeface="Aktifo-A-Light"/>
                <a:cs typeface="Aktifo-A-Light"/>
              </a:rPr>
              <a:t>logo</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spc="5" dirty="0">
                <a:solidFill>
                  <a:srgbClr val="56575A"/>
                </a:solidFill>
                <a:latin typeface="Aktifo-A-Light"/>
                <a:cs typeface="Aktifo-A-Light"/>
              </a:rPr>
              <a:t> </a:t>
            </a:r>
            <a:r>
              <a:rPr sz="1400" spc="-5" dirty="0">
                <a:solidFill>
                  <a:srgbClr val="56575A"/>
                </a:solidFill>
                <a:latin typeface="Aktifo-A-Light"/>
                <a:cs typeface="Aktifo-A-Light"/>
              </a:rPr>
              <a:t>fornecedor/ </a:t>
            </a:r>
            <a:r>
              <a:rPr sz="1400" dirty="0">
                <a:solidFill>
                  <a:srgbClr val="56575A"/>
                </a:solidFill>
                <a:latin typeface="Aktifo-A-Light"/>
                <a:cs typeface="Aktifo-A-Light"/>
              </a:rPr>
              <a:t> </a:t>
            </a:r>
            <a:r>
              <a:rPr sz="1400" spc="-10" dirty="0">
                <a:solidFill>
                  <a:srgbClr val="56575A"/>
                </a:solidFill>
                <a:latin typeface="Aktifo-A-Light"/>
                <a:cs typeface="Aktifo-A-Light"/>
              </a:rPr>
              <a:t>cliente estampado, </a:t>
            </a:r>
            <a:r>
              <a:rPr sz="1400" dirty="0">
                <a:solidFill>
                  <a:srgbClr val="56575A"/>
                </a:solidFill>
                <a:latin typeface="Aktifo-A-Light"/>
                <a:cs typeface="Aktifo-A-Light"/>
              </a:rPr>
              <a:t>como </a:t>
            </a:r>
            <a:r>
              <a:rPr sz="1400" spc="-10" dirty="0">
                <a:solidFill>
                  <a:srgbClr val="56575A"/>
                </a:solidFill>
                <a:latin typeface="Aktifo-A-Light"/>
                <a:cs typeface="Aktifo-A-Light"/>
              </a:rPr>
              <a:t>canetas, chaveiros, </a:t>
            </a:r>
            <a:r>
              <a:rPr sz="1400" spc="-5" dirty="0">
                <a:solidFill>
                  <a:srgbClr val="56575A"/>
                </a:solidFill>
                <a:latin typeface="Aktifo-A-Light"/>
                <a:cs typeface="Aktifo-A-Light"/>
              </a:rPr>
              <a:t>agendas </a:t>
            </a:r>
            <a:r>
              <a:rPr sz="1400" dirty="0">
                <a:solidFill>
                  <a:srgbClr val="56575A"/>
                </a:solidFill>
                <a:latin typeface="Aktifo-A-Light"/>
                <a:cs typeface="Aktifo-A-Light"/>
              </a:rPr>
              <a:t>e bebidas. No caso </a:t>
            </a:r>
            <a:r>
              <a:rPr sz="1400" spc="-5" dirty="0">
                <a:solidFill>
                  <a:srgbClr val="56575A"/>
                </a:solidFill>
                <a:latin typeface="Aktifo-A-Light"/>
                <a:cs typeface="Aktifo-A-Light"/>
              </a:rPr>
              <a:t>de recebimento </a:t>
            </a:r>
            <a:r>
              <a:rPr sz="1400" spc="-320" dirty="0">
                <a:solidFill>
                  <a:srgbClr val="56575A"/>
                </a:solidFill>
                <a:latin typeface="Aktifo-A-Light"/>
                <a:cs typeface="Aktifo-A-Light"/>
              </a:rPr>
              <a:t> </a:t>
            </a:r>
            <a:r>
              <a:rPr sz="1400" spc="-5" dirty="0">
                <a:solidFill>
                  <a:srgbClr val="56575A"/>
                </a:solidFill>
                <a:latin typeface="Aktifo-A-Light"/>
                <a:cs typeface="Aktifo-A-Light"/>
              </a:rPr>
              <a:t>de brindes, presentes </a:t>
            </a:r>
            <a:r>
              <a:rPr sz="1400" dirty="0">
                <a:solidFill>
                  <a:srgbClr val="56575A"/>
                </a:solidFill>
                <a:latin typeface="Aktifo-A-Light"/>
                <a:cs typeface="Aktifo-A-Light"/>
              </a:rPr>
              <a:t>e </a:t>
            </a:r>
            <a:r>
              <a:rPr sz="1400" spc="-15" dirty="0">
                <a:solidFill>
                  <a:srgbClr val="56575A"/>
                </a:solidFill>
                <a:latin typeface="Aktifo-A-Light"/>
                <a:cs typeface="Aktifo-A-Light"/>
              </a:rPr>
              <a:t>convites </a:t>
            </a:r>
            <a:r>
              <a:rPr sz="1400" spc="-5" dirty="0">
                <a:solidFill>
                  <a:srgbClr val="56575A"/>
                </a:solidFill>
                <a:latin typeface="Aktifo-A-Light"/>
                <a:cs typeface="Aktifo-A-Light"/>
              </a:rPr>
              <a:t>que </a:t>
            </a:r>
            <a:r>
              <a:rPr sz="1400" spc="-10" dirty="0">
                <a:solidFill>
                  <a:srgbClr val="56575A"/>
                </a:solidFill>
                <a:latin typeface="Aktifo-A-Light"/>
                <a:cs typeface="Aktifo-A-Light"/>
              </a:rPr>
              <a:t>excedam </a:t>
            </a:r>
            <a:r>
              <a:rPr sz="1400" dirty="0">
                <a:solidFill>
                  <a:srgbClr val="56575A"/>
                </a:solidFill>
                <a:latin typeface="Aktifo-A-Light"/>
                <a:cs typeface="Aktifo-A-Light"/>
              </a:rPr>
              <a:t>o </a:t>
            </a:r>
            <a:r>
              <a:rPr sz="1400" spc="-30" dirty="0">
                <a:solidFill>
                  <a:srgbClr val="56575A"/>
                </a:solidFill>
                <a:latin typeface="Aktifo-A-Light"/>
                <a:cs typeface="Aktifo-A-Light"/>
              </a:rPr>
              <a:t>valor, </a:t>
            </a:r>
            <a:r>
              <a:rPr sz="1400" dirty="0">
                <a:solidFill>
                  <a:srgbClr val="56575A"/>
                </a:solidFill>
                <a:latin typeface="Aktifo-A-Light"/>
                <a:cs typeface="Aktifo-A-Light"/>
              </a:rPr>
              <a:t>com a </a:t>
            </a:r>
            <a:r>
              <a:rPr sz="1400" spc="-10" dirty="0">
                <a:solidFill>
                  <a:srgbClr val="56575A"/>
                </a:solidFill>
                <a:latin typeface="Aktifo-A-Light"/>
                <a:cs typeface="Aktifo-A-Light"/>
              </a:rPr>
              <a:t>aprovação </a:t>
            </a:r>
            <a:r>
              <a:rPr sz="1400" spc="-5" dirty="0">
                <a:solidFill>
                  <a:srgbClr val="56575A"/>
                </a:solidFill>
                <a:latin typeface="Aktifo-A-Light"/>
                <a:cs typeface="Aktifo-A-Light"/>
              </a:rPr>
              <a:t>prévia do superior </a:t>
            </a:r>
            <a:r>
              <a:rPr sz="1400" spc="-320" dirty="0">
                <a:solidFill>
                  <a:srgbClr val="56575A"/>
                </a:solidFill>
                <a:latin typeface="Aktifo-A-Light"/>
                <a:cs typeface="Aktifo-A-Light"/>
              </a:rPr>
              <a:t> </a:t>
            </a:r>
            <a:r>
              <a:rPr sz="1400" spc="-5" dirty="0">
                <a:solidFill>
                  <a:srgbClr val="56575A"/>
                </a:solidFill>
                <a:latin typeface="Aktifo-A-Light"/>
                <a:cs typeface="Aktifo-A-Light"/>
              </a:rPr>
              <a:t>hierárquico,</a:t>
            </a:r>
            <a:r>
              <a:rPr sz="1400" spc="-70" dirty="0">
                <a:solidFill>
                  <a:srgbClr val="56575A"/>
                </a:solidFill>
                <a:latin typeface="Aktifo-A-Light"/>
                <a:cs typeface="Aktifo-A-Light"/>
              </a:rPr>
              <a:t> </a:t>
            </a:r>
            <a:r>
              <a:rPr sz="1400" spc="-15" dirty="0">
                <a:solidFill>
                  <a:srgbClr val="56575A"/>
                </a:solidFill>
                <a:latin typeface="Aktifo-A-Light"/>
                <a:cs typeface="Aktifo-A-Light"/>
              </a:rPr>
              <a:t>feita</a:t>
            </a:r>
            <a:r>
              <a:rPr sz="1400" dirty="0">
                <a:solidFill>
                  <a:srgbClr val="56575A"/>
                </a:solidFill>
                <a:latin typeface="Aktifo-A-Light"/>
                <a:cs typeface="Aktifo-A-Light"/>
              </a:rPr>
              <a:t> </a:t>
            </a:r>
            <a:r>
              <a:rPr sz="1400" spc="-15" dirty="0">
                <a:solidFill>
                  <a:srgbClr val="56575A"/>
                </a:solidFill>
                <a:latin typeface="Aktifo-A-Light"/>
                <a:cs typeface="Aktifo-A-Light"/>
              </a:rPr>
              <a:t>através</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formalização</a:t>
            </a:r>
            <a:r>
              <a:rPr sz="1400" dirty="0">
                <a:solidFill>
                  <a:srgbClr val="56575A"/>
                </a:solidFill>
                <a:latin typeface="Aktifo-A-Light"/>
                <a:cs typeface="Aktifo-A-Light"/>
              </a:rPr>
              <a:t> por email e </a:t>
            </a:r>
            <a:r>
              <a:rPr sz="1400" spc="-20" dirty="0">
                <a:solidFill>
                  <a:srgbClr val="56575A"/>
                </a:solidFill>
                <a:latin typeface="Aktifo-A-Light"/>
                <a:cs typeface="Aktifo-A-Light"/>
              </a:rPr>
              <a:t>deverá</a:t>
            </a:r>
            <a:r>
              <a:rPr sz="1400" spc="5" dirty="0">
                <a:solidFill>
                  <a:srgbClr val="56575A"/>
                </a:solidFill>
                <a:latin typeface="Aktifo-A-Light"/>
                <a:cs typeface="Aktifo-A-Light"/>
              </a:rPr>
              <a:t> </a:t>
            </a:r>
            <a:r>
              <a:rPr sz="1400" dirty="0">
                <a:solidFill>
                  <a:srgbClr val="56575A"/>
                </a:solidFill>
                <a:latin typeface="Aktifo-A-Light"/>
                <a:cs typeface="Aktifo-A-Light"/>
              </a:rPr>
              <a:t>ser </a:t>
            </a:r>
            <a:r>
              <a:rPr sz="1400" spc="-15" dirty="0">
                <a:solidFill>
                  <a:srgbClr val="56575A"/>
                </a:solidFill>
                <a:latin typeface="Aktifo-A-Light"/>
                <a:cs typeface="Aktifo-A-Light"/>
              </a:rPr>
              <a:t>feito</a:t>
            </a:r>
            <a:r>
              <a:rPr sz="1400" dirty="0">
                <a:solidFill>
                  <a:srgbClr val="56575A"/>
                </a:solidFill>
                <a:latin typeface="Aktifo-A-Light"/>
                <a:cs typeface="Aktifo-A-Light"/>
              </a:rPr>
              <a:t> um sorteio </a:t>
            </a:r>
            <a:r>
              <a:rPr sz="1400" spc="-10" dirty="0">
                <a:solidFill>
                  <a:srgbClr val="56575A"/>
                </a:solidFill>
                <a:latin typeface="Aktifo-A-Light"/>
                <a:cs typeface="Aktifo-A-Light"/>
              </a:rPr>
              <a:t>entre</a:t>
            </a:r>
            <a:r>
              <a:rPr sz="1400" dirty="0">
                <a:solidFill>
                  <a:srgbClr val="56575A"/>
                </a:solidFill>
                <a:latin typeface="Aktifo-A-Light"/>
                <a:cs typeface="Aktifo-A-Light"/>
              </a:rPr>
              <a:t> os </a:t>
            </a:r>
            <a:r>
              <a:rPr sz="1400" spc="5" dirty="0">
                <a:solidFill>
                  <a:srgbClr val="56575A"/>
                </a:solidFill>
                <a:latin typeface="Aktifo-A-Light"/>
                <a:cs typeface="Aktifo-A-Light"/>
              </a:rPr>
              <a:t> </a:t>
            </a:r>
            <a:r>
              <a:rPr sz="1400" spc="-5" dirty="0">
                <a:solidFill>
                  <a:srgbClr val="56575A"/>
                </a:solidFill>
                <a:latin typeface="Aktifo-A-Light"/>
                <a:cs typeface="Aktifo-A-Light"/>
              </a:rPr>
              <a:t>colaboradores </a:t>
            </a:r>
            <a:r>
              <a:rPr sz="1400" dirty="0">
                <a:solidFill>
                  <a:srgbClr val="56575A"/>
                </a:solidFill>
                <a:latin typeface="Aktifo-A-Light"/>
                <a:cs typeface="Aktifo-A-Light"/>
              </a:rPr>
              <a:t>da </a:t>
            </a:r>
            <a:r>
              <a:rPr sz="1400" spc="-5" dirty="0">
                <a:solidFill>
                  <a:srgbClr val="56575A"/>
                </a:solidFill>
                <a:latin typeface="Aktifo-A-Light"/>
                <a:cs typeface="Aktifo-A-Light"/>
              </a:rPr>
              <a:t>empresa;</a:t>
            </a:r>
            <a:endParaRPr sz="1400">
              <a:latin typeface="Aktifo-A-Light"/>
              <a:cs typeface="Aktifo-A-Light"/>
            </a:endParaRPr>
          </a:p>
          <a:p>
            <a:pPr marL="12700" marR="40005">
              <a:lnSpc>
                <a:spcPct val="113100"/>
              </a:lnSpc>
              <a:spcBef>
                <a:spcPts val="1130"/>
              </a:spcBef>
            </a:pPr>
            <a:r>
              <a:rPr sz="1400" spc="-15" dirty="0">
                <a:solidFill>
                  <a:srgbClr val="56575A"/>
                </a:solidFill>
                <a:latin typeface="Aktifo-A-Light"/>
                <a:cs typeface="Aktifo-A-Light"/>
              </a:rPr>
              <a:t>Convites</a:t>
            </a:r>
            <a:r>
              <a:rPr sz="1400" dirty="0">
                <a:solidFill>
                  <a:srgbClr val="56575A"/>
                </a:solidFill>
                <a:latin typeface="Aktifo-A-Light"/>
                <a:cs typeface="Aktifo-A-Light"/>
              </a:rPr>
              <a:t> </a:t>
            </a:r>
            <a:r>
              <a:rPr sz="1400" spc="-5" dirty="0">
                <a:solidFill>
                  <a:srgbClr val="56575A"/>
                </a:solidFill>
                <a:latin typeface="Aktifo-A-Light"/>
                <a:cs typeface="Aktifo-A-Light"/>
              </a:rPr>
              <a:t>para</a:t>
            </a:r>
            <a:r>
              <a:rPr sz="1400" spc="5" dirty="0">
                <a:solidFill>
                  <a:srgbClr val="56575A"/>
                </a:solidFill>
                <a:latin typeface="Aktifo-A-Light"/>
                <a:cs typeface="Aktifo-A-Light"/>
              </a:rPr>
              <a:t> </a:t>
            </a:r>
            <a:r>
              <a:rPr sz="1400" dirty="0">
                <a:solidFill>
                  <a:srgbClr val="56575A"/>
                </a:solidFill>
                <a:latin typeface="Aktifo-A-Light"/>
                <a:cs typeface="Aktifo-A-Light"/>
              </a:rPr>
              <a:t>participar</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almoços,</a:t>
            </a:r>
            <a:r>
              <a:rPr sz="1400" spc="-65" dirty="0">
                <a:solidFill>
                  <a:srgbClr val="56575A"/>
                </a:solidFill>
                <a:latin typeface="Aktifo-A-Light"/>
                <a:cs typeface="Aktifo-A-Light"/>
              </a:rPr>
              <a:t> </a:t>
            </a:r>
            <a:r>
              <a:rPr sz="1400" spc="-10" dirty="0">
                <a:solidFill>
                  <a:srgbClr val="56575A"/>
                </a:solidFill>
                <a:latin typeface="Aktifo-A-Light"/>
                <a:cs typeface="Aktifo-A-Light"/>
              </a:rPr>
              <a:t>jantares</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spc="-5" dirty="0">
                <a:solidFill>
                  <a:srgbClr val="56575A"/>
                </a:solidFill>
                <a:latin typeface="Aktifo-A-Light"/>
                <a:cs typeface="Aktifo-A-Light"/>
              </a:rPr>
              <a:t>outros</a:t>
            </a:r>
            <a:r>
              <a:rPr sz="1400" dirty="0">
                <a:solidFill>
                  <a:srgbClr val="56575A"/>
                </a:solidFill>
                <a:latin typeface="Aktifo-A-Light"/>
                <a:cs typeface="Aktifo-A-Light"/>
              </a:rPr>
              <a:t> </a:t>
            </a:r>
            <a:r>
              <a:rPr sz="1400" spc="-20" dirty="0">
                <a:solidFill>
                  <a:srgbClr val="56575A"/>
                </a:solidFill>
                <a:latin typeface="Aktifo-A-Light"/>
                <a:cs typeface="Aktifo-A-Light"/>
              </a:rPr>
              <a:t>eventos</a:t>
            </a:r>
            <a:r>
              <a:rPr sz="1400" spc="5" dirty="0">
                <a:solidFill>
                  <a:srgbClr val="56575A"/>
                </a:solidFill>
                <a:latin typeface="Aktifo-A-Light"/>
                <a:cs typeface="Aktifo-A-Light"/>
              </a:rPr>
              <a:t> </a:t>
            </a:r>
            <a:r>
              <a:rPr sz="1400" spc="-10" dirty="0">
                <a:solidFill>
                  <a:srgbClr val="56575A"/>
                </a:solidFill>
                <a:latin typeface="Aktifo-A-Light"/>
                <a:cs typeface="Aktifo-A-Light"/>
              </a:rPr>
              <a:t>patrocinados</a:t>
            </a:r>
            <a:r>
              <a:rPr sz="1400" spc="5" dirty="0">
                <a:solidFill>
                  <a:srgbClr val="56575A"/>
                </a:solidFill>
                <a:latin typeface="Aktifo-A-Light"/>
                <a:cs typeface="Aktifo-A-Light"/>
              </a:rPr>
              <a:t> </a:t>
            </a:r>
            <a:r>
              <a:rPr sz="1400" spc="-5" dirty="0">
                <a:solidFill>
                  <a:srgbClr val="56575A"/>
                </a:solidFill>
                <a:latin typeface="Aktifo-A-Light"/>
                <a:cs typeface="Aktifo-A-Light"/>
              </a:rPr>
              <a:t>pelo </a:t>
            </a:r>
            <a:r>
              <a:rPr sz="1400" dirty="0">
                <a:solidFill>
                  <a:srgbClr val="56575A"/>
                </a:solidFill>
                <a:latin typeface="Aktifo-A-Light"/>
                <a:cs typeface="Aktifo-A-Light"/>
              </a:rPr>
              <a:t> </a:t>
            </a:r>
            <a:r>
              <a:rPr sz="1400" spc="-5" dirty="0">
                <a:solidFill>
                  <a:srgbClr val="56575A"/>
                </a:solidFill>
                <a:latin typeface="Aktifo-A-Light"/>
                <a:cs typeface="Aktifo-A-Light"/>
              </a:rPr>
              <a:t>fornecedor </a:t>
            </a:r>
            <a:r>
              <a:rPr sz="1400" spc="-10" dirty="0">
                <a:solidFill>
                  <a:srgbClr val="56575A"/>
                </a:solidFill>
                <a:latin typeface="Aktifo-A-Light"/>
                <a:cs typeface="Aktifo-A-Light"/>
              </a:rPr>
              <a:t>são práticas </a:t>
            </a:r>
            <a:r>
              <a:rPr sz="1400" dirty="0">
                <a:solidFill>
                  <a:srgbClr val="56575A"/>
                </a:solidFill>
                <a:latin typeface="Aktifo-A-Light"/>
                <a:cs typeface="Aktifo-A-Light"/>
              </a:rPr>
              <a:t>comuns no nosso </a:t>
            </a:r>
            <a:r>
              <a:rPr sz="1400" spc="-5" dirty="0">
                <a:solidFill>
                  <a:srgbClr val="56575A"/>
                </a:solidFill>
                <a:latin typeface="Aktifo-A-Light"/>
                <a:cs typeface="Aktifo-A-Light"/>
              </a:rPr>
              <a:t>negócio. </a:t>
            </a:r>
            <a:r>
              <a:rPr sz="1400" spc="-10" dirty="0">
                <a:solidFill>
                  <a:srgbClr val="56575A"/>
                </a:solidFill>
                <a:latin typeface="Aktifo-A-Light"/>
                <a:cs typeface="Aktifo-A-Light"/>
              </a:rPr>
              <a:t>Porém, </a:t>
            </a:r>
            <a:r>
              <a:rPr sz="1400" dirty="0">
                <a:solidFill>
                  <a:srgbClr val="56575A"/>
                </a:solidFill>
                <a:latin typeface="Aktifo-A-Light"/>
                <a:cs typeface="Aktifo-A-Light"/>
              </a:rPr>
              <a:t>há uma </a:t>
            </a:r>
            <a:r>
              <a:rPr sz="1400" spc="-10" dirty="0">
                <a:solidFill>
                  <a:srgbClr val="56575A"/>
                </a:solidFill>
                <a:latin typeface="Aktifo-A-Light"/>
                <a:cs typeface="Aktifo-A-Light"/>
              </a:rPr>
              <a:t>limitação quanto </a:t>
            </a:r>
            <a:r>
              <a:rPr sz="1400" dirty="0">
                <a:solidFill>
                  <a:srgbClr val="56575A"/>
                </a:solidFill>
                <a:latin typeface="Aktifo-A-Light"/>
                <a:cs typeface="Aktifo-A-Light"/>
              </a:rPr>
              <a:t>ao </a:t>
            </a:r>
            <a:r>
              <a:rPr sz="1400" spc="5" dirty="0">
                <a:solidFill>
                  <a:srgbClr val="56575A"/>
                </a:solidFill>
                <a:latin typeface="Aktifo-A-Light"/>
                <a:cs typeface="Aktifo-A-Light"/>
              </a:rPr>
              <a:t> </a:t>
            </a:r>
            <a:r>
              <a:rPr sz="1400" dirty="0">
                <a:solidFill>
                  <a:srgbClr val="56575A"/>
                </a:solidFill>
                <a:latin typeface="Aktifo-A-Light"/>
                <a:cs typeface="Aktifo-A-Light"/>
              </a:rPr>
              <a:t>tipo</a:t>
            </a:r>
            <a:r>
              <a:rPr sz="1400" spc="20" dirty="0">
                <a:solidFill>
                  <a:srgbClr val="56575A"/>
                </a:solidFill>
                <a:latin typeface="Aktifo-A-Light"/>
                <a:cs typeface="Aktifo-A-Light"/>
              </a:rPr>
              <a:t> </a:t>
            </a:r>
            <a:r>
              <a:rPr sz="1400" spc="-5" dirty="0">
                <a:solidFill>
                  <a:srgbClr val="56575A"/>
                </a:solidFill>
                <a:latin typeface="Aktifo-A-Light"/>
                <a:cs typeface="Aktifo-A-Light"/>
              </a:rPr>
              <a:t>de</a:t>
            </a:r>
            <a:r>
              <a:rPr sz="1400" spc="25" dirty="0">
                <a:solidFill>
                  <a:srgbClr val="56575A"/>
                </a:solidFill>
                <a:latin typeface="Aktifo-A-Light"/>
                <a:cs typeface="Aktifo-A-Light"/>
              </a:rPr>
              <a:t> </a:t>
            </a:r>
            <a:r>
              <a:rPr sz="1400" spc="-25" dirty="0">
                <a:solidFill>
                  <a:srgbClr val="56575A"/>
                </a:solidFill>
                <a:latin typeface="Aktifo-A-Light"/>
                <a:cs typeface="Aktifo-A-Light"/>
              </a:rPr>
              <a:t>evento,</a:t>
            </a:r>
            <a:r>
              <a:rPr sz="1400" spc="-55" dirty="0">
                <a:solidFill>
                  <a:srgbClr val="56575A"/>
                </a:solidFill>
                <a:latin typeface="Aktifo-A-Light"/>
                <a:cs typeface="Aktifo-A-Light"/>
              </a:rPr>
              <a:t> </a:t>
            </a:r>
            <a:r>
              <a:rPr sz="1400" dirty="0">
                <a:solidFill>
                  <a:srgbClr val="56575A"/>
                </a:solidFill>
                <a:latin typeface="Aktifo-A-Light"/>
                <a:cs typeface="Aktifo-A-Light"/>
              </a:rPr>
              <a:t>ou</a:t>
            </a:r>
            <a:r>
              <a:rPr sz="1400" spc="25" dirty="0">
                <a:solidFill>
                  <a:srgbClr val="56575A"/>
                </a:solidFill>
                <a:latin typeface="Aktifo-A-Light"/>
                <a:cs typeface="Aktifo-A-Light"/>
              </a:rPr>
              <a:t> </a:t>
            </a:r>
            <a:r>
              <a:rPr sz="1400" spc="5" dirty="0">
                <a:solidFill>
                  <a:srgbClr val="56575A"/>
                </a:solidFill>
                <a:latin typeface="Aktifo-A-Light"/>
                <a:cs typeface="Aktifo-A-Light"/>
              </a:rPr>
              <a:t>seja,</a:t>
            </a:r>
            <a:r>
              <a:rPr sz="1400" spc="-45" dirty="0">
                <a:solidFill>
                  <a:srgbClr val="56575A"/>
                </a:solidFill>
                <a:latin typeface="Aktifo-A-Light"/>
                <a:cs typeface="Aktifo-A-Light"/>
              </a:rPr>
              <a:t> </a:t>
            </a:r>
            <a:r>
              <a:rPr sz="1400" dirty="0">
                <a:solidFill>
                  <a:srgbClr val="56575A"/>
                </a:solidFill>
                <a:latin typeface="Aktifo-A-Light"/>
                <a:cs typeface="Aktifo-A-Light"/>
              </a:rPr>
              <a:t>15%</a:t>
            </a:r>
            <a:r>
              <a:rPr sz="1400" spc="20" dirty="0">
                <a:solidFill>
                  <a:srgbClr val="56575A"/>
                </a:solidFill>
                <a:latin typeface="Aktifo-A-Light"/>
                <a:cs typeface="Aktifo-A-Light"/>
              </a:rPr>
              <a:t> </a:t>
            </a:r>
            <a:r>
              <a:rPr sz="1400" spc="-5" dirty="0">
                <a:solidFill>
                  <a:srgbClr val="56575A"/>
                </a:solidFill>
                <a:latin typeface="Aktifo-A-Light"/>
                <a:cs typeface="Aktifo-A-Light"/>
              </a:rPr>
              <a:t>do</a:t>
            </a:r>
            <a:r>
              <a:rPr sz="1400" spc="25" dirty="0">
                <a:solidFill>
                  <a:srgbClr val="56575A"/>
                </a:solidFill>
                <a:latin typeface="Aktifo-A-Light"/>
                <a:cs typeface="Aktifo-A-Light"/>
              </a:rPr>
              <a:t> </a:t>
            </a:r>
            <a:r>
              <a:rPr sz="1400" spc="-5" dirty="0">
                <a:solidFill>
                  <a:srgbClr val="56575A"/>
                </a:solidFill>
                <a:latin typeface="Aktifo-A-Light"/>
                <a:cs typeface="Aktifo-A-Light"/>
              </a:rPr>
              <a:t>salário-mínimo</a:t>
            </a:r>
            <a:r>
              <a:rPr sz="1400" spc="20" dirty="0">
                <a:solidFill>
                  <a:srgbClr val="56575A"/>
                </a:solidFill>
                <a:latin typeface="Aktifo-A-Light"/>
                <a:cs typeface="Aktifo-A-Light"/>
              </a:rPr>
              <a:t> </a:t>
            </a:r>
            <a:r>
              <a:rPr sz="1400" dirty="0">
                <a:solidFill>
                  <a:srgbClr val="56575A"/>
                </a:solidFill>
                <a:latin typeface="Aktifo-A-Light"/>
                <a:cs typeface="Aktifo-A-Light"/>
              </a:rPr>
              <a:t>ao</a:t>
            </a:r>
            <a:r>
              <a:rPr sz="1400" spc="25" dirty="0">
                <a:solidFill>
                  <a:srgbClr val="56575A"/>
                </a:solidFill>
                <a:latin typeface="Aktifo-A-Light"/>
                <a:cs typeface="Aktifo-A-Light"/>
              </a:rPr>
              <a:t> </a:t>
            </a:r>
            <a:r>
              <a:rPr sz="1400" dirty="0">
                <a:solidFill>
                  <a:srgbClr val="56575A"/>
                </a:solidFill>
                <a:latin typeface="Aktifo-A-Light"/>
                <a:cs typeface="Aktifo-A-Light"/>
              </a:rPr>
              <a:t>mês.</a:t>
            </a:r>
            <a:r>
              <a:rPr sz="1400" spc="-45" dirty="0">
                <a:solidFill>
                  <a:srgbClr val="56575A"/>
                </a:solidFill>
                <a:latin typeface="Aktifo-A-Light"/>
                <a:cs typeface="Aktifo-A-Light"/>
              </a:rPr>
              <a:t> </a:t>
            </a:r>
            <a:r>
              <a:rPr sz="1400" spc="-15" dirty="0">
                <a:solidFill>
                  <a:srgbClr val="56575A"/>
                </a:solidFill>
                <a:latin typeface="Aktifo-A-Light"/>
                <a:cs typeface="Aktifo-A-Light"/>
              </a:rPr>
              <a:t>Convites</a:t>
            </a:r>
            <a:r>
              <a:rPr sz="1400" spc="20" dirty="0">
                <a:solidFill>
                  <a:srgbClr val="56575A"/>
                </a:solidFill>
                <a:latin typeface="Aktifo-A-Light"/>
                <a:cs typeface="Aktifo-A-Light"/>
              </a:rPr>
              <a:t> </a:t>
            </a:r>
            <a:r>
              <a:rPr sz="1400" spc="-5" dirty="0">
                <a:solidFill>
                  <a:srgbClr val="56575A"/>
                </a:solidFill>
                <a:latin typeface="Aktifo-A-Light"/>
                <a:cs typeface="Aktifo-A-Light"/>
              </a:rPr>
              <a:t>não</a:t>
            </a:r>
            <a:r>
              <a:rPr sz="1400" spc="25" dirty="0">
                <a:solidFill>
                  <a:srgbClr val="56575A"/>
                </a:solidFill>
                <a:latin typeface="Aktifo-A-Light"/>
                <a:cs typeface="Aktifo-A-Light"/>
              </a:rPr>
              <a:t> </a:t>
            </a:r>
            <a:r>
              <a:rPr sz="1400" spc="-10" dirty="0">
                <a:solidFill>
                  <a:srgbClr val="56575A"/>
                </a:solidFill>
                <a:latin typeface="Aktifo-A-Light"/>
                <a:cs typeface="Aktifo-A-Light"/>
              </a:rPr>
              <a:t>repetitivos</a:t>
            </a:r>
            <a:r>
              <a:rPr sz="1400" spc="25" dirty="0">
                <a:solidFill>
                  <a:srgbClr val="56575A"/>
                </a:solidFill>
                <a:latin typeface="Aktifo-A-Light"/>
                <a:cs typeface="Aktifo-A-Light"/>
              </a:rPr>
              <a:t> </a:t>
            </a:r>
            <a:r>
              <a:rPr sz="1400" spc="-5" dirty="0">
                <a:solidFill>
                  <a:srgbClr val="56575A"/>
                </a:solidFill>
                <a:latin typeface="Aktifo-A-Light"/>
                <a:cs typeface="Aktifo-A-Light"/>
              </a:rPr>
              <a:t>podem </a:t>
            </a:r>
            <a:r>
              <a:rPr sz="1400" dirty="0">
                <a:solidFill>
                  <a:srgbClr val="56575A"/>
                </a:solidFill>
                <a:latin typeface="Aktifo-A-Light"/>
                <a:cs typeface="Aktifo-A-Light"/>
              </a:rPr>
              <a:t> ser</a:t>
            </a:r>
            <a:r>
              <a:rPr sz="1400" spc="5" dirty="0">
                <a:solidFill>
                  <a:srgbClr val="56575A"/>
                </a:solidFill>
                <a:latin typeface="Aktifo-A-Light"/>
                <a:cs typeface="Aktifo-A-Light"/>
              </a:rPr>
              <a:t> </a:t>
            </a:r>
            <a:r>
              <a:rPr sz="1400" spc="-15" dirty="0">
                <a:solidFill>
                  <a:srgbClr val="56575A"/>
                </a:solidFill>
                <a:latin typeface="Aktifo-A-Light"/>
                <a:cs typeface="Aktifo-A-Light"/>
              </a:rPr>
              <a:t>eventualmente</a:t>
            </a:r>
            <a:r>
              <a:rPr sz="1400" spc="5" dirty="0">
                <a:solidFill>
                  <a:srgbClr val="56575A"/>
                </a:solidFill>
                <a:latin typeface="Aktifo-A-Light"/>
                <a:cs typeface="Aktifo-A-Light"/>
              </a:rPr>
              <a:t> </a:t>
            </a:r>
            <a:r>
              <a:rPr sz="1400" spc="-10" dirty="0">
                <a:solidFill>
                  <a:srgbClr val="56575A"/>
                </a:solidFill>
                <a:latin typeface="Aktifo-A-Light"/>
                <a:cs typeface="Aktifo-A-Light"/>
              </a:rPr>
              <a:t>aceitos,</a:t>
            </a:r>
            <a:r>
              <a:rPr sz="1400" spc="-65" dirty="0">
                <a:solidFill>
                  <a:srgbClr val="56575A"/>
                </a:solidFill>
                <a:latin typeface="Aktifo-A-Light"/>
                <a:cs typeface="Aktifo-A-Light"/>
              </a:rPr>
              <a:t> </a:t>
            </a:r>
            <a:r>
              <a:rPr sz="1400" spc="-5" dirty="0">
                <a:solidFill>
                  <a:srgbClr val="56575A"/>
                </a:solidFill>
                <a:latin typeface="Aktifo-A-Light"/>
                <a:cs typeface="Aktifo-A-Light"/>
              </a:rPr>
              <a:t>desde</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spc="5" dirty="0">
                <a:solidFill>
                  <a:srgbClr val="56575A"/>
                </a:solidFill>
                <a:latin typeface="Aktifo-A-Light"/>
                <a:cs typeface="Aktifo-A-Light"/>
              </a:rPr>
              <a:t> </a:t>
            </a:r>
            <a:r>
              <a:rPr sz="1400" dirty="0">
                <a:solidFill>
                  <a:srgbClr val="56575A"/>
                </a:solidFill>
                <a:latin typeface="Aktifo-A-Light"/>
                <a:cs typeface="Aktifo-A-Light"/>
              </a:rPr>
              <a:t>sejam</a:t>
            </a:r>
            <a:r>
              <a:rPr sz="1400" spc="5" dirty="0">
                <a:solidFill>
                  <a:srgbClr val="56575A"/>
                </a:solidFill>
                <a:latin typeface="Aktifo-A-Light"/>
                <a:cs typeface="Aktifo-A-Light"/>
              </a:rPr>
              <a:t> </a:t>
            </a:r>
            <a:r>
              <a:rPr sz="1400" spc="-5" dirty="0">
                <a:solidFill>
                  <a:srgbClr val="56575A"/>
                </a:solidFill>
                <a:latin typeface="Aktifo-A-Light"/>
                <a:cs typeface="Aktifo-A-Light"/>
              </a:rPr>
              <a:t>enquadrados</a:t>
            </a:r>
            <a:r>
              <a:rPr sz="1400" spc="10" dirty="0">
                <a:solidFill>
                  <a:srgbClr val="56575A"/>
                </a:solidFill>
                <a:latin typeface="Aktifo-A-Light"/>
                <a:cs typeface="Aktifo-A-Light"/>
              </a:rPr>
              <a:t> </a:t>
            </a:r>
            <a:r>
              <a:rPr sz="1400" dirty="0">
                <a:solidFill>
                  <a:srgbClr val="56575A"/>
                </a:solidFill>
                <a:latin typeface="Aktifo-A-Light"/>
                <a:cs typeface="Aktifo-A-Light"/>
              </a:rPr>
              <a:t>como</a:t>
            </a:r>
            <a:r>
              <a:rPr sz="1400" spc="5" dirty="0">
                <a:solidFill>
                  <a:srgbClr val="56575A"/>
                </a:solidFill>
                <a:latin typeface="Aktifo-A-Light"/>
                <a:cs typeface="Aktifo-A-Light"/>
              </a:rPr>
              <a:t> </a:t>
            </a:r>
            <a:r>
              <a:rPr sz="1400" spc="-10" dirty="0">
                <a:solidFill>
                  <a:srgbClr val="56575A"/>
                </a:solidFill>
                <a:latin typeface="Aktifo-A-Light"/>
                <a:cs typeface="Aktifo-A-Light"/>
              </a:rPr>
              <a:t>práticas</a:t>
            </a:r>
            <a:r>
              <a:rPr sz="1400" spc="5" dirty="0">
                <a:solidFill>
                  <a:srgbClr val="56575A"/>
                </a:solidFill>
                <a:latin typeface="Aktifo-A-Light"/>
                <a:cs typeface="Aktifo-A-Light"/>
              </a:rPr>
              <a:t> </a:t>
            </a:r>
            <a:r>
              <a:rPr sz="1400" spc="-5" dirty="0">
                <a:solidFill>
                  <a:srgbClr val="56575A"/>
                </a:solidFill>
                <a:latin typeface="Aktifo-A-Light"/>
                <a:cs typeface="Aktifo-A-Light"/>
              </a:rPr>
              <a:t>comerciais, </a:t>
            </a:r>
            <a:r>
              <a:rPr sz="1400" dirty="0">
                <a:solidFill>
                  <a:srgbClr val="56575A"/>
                </a:solidFill>
                <a:latin typeface="Aktifo-A-Light"/>
                <a:cs typeface="Aktifo-A-Light"/>
              </a:rPr>
              <a:t> </a:t>
            </a:r>
            <a:r>
              <a:rPr sz="1400" spc="-5" dirty="0">
                <a:solidFill>
                  <a:srgbClr val="56575A"/>
                </a:solidFill>
                <a:latin typeface="Aktifo-A-Light"/>
                <a:cs typeface="Aktifo-A-Light"/>
              </a:rPr>
              <a:t>promocionais</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propaganda</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dirty="0">
                <a:solidFill>
                  <a:srgbClr val="56575A"/>
                </a:solidFill>
                <a:latin typeface="Aktifo-A-Light"/>
                <a:cs typeface="Aktifo-A-Light"/>
              </a:rPr>
              <a:t>com</a:t>
            </a:r>
            <a:r>
              <a:rPr sz="1400" spc="5" dirty="0">
                <a:solidFill>
                  <a:srgbClr val="56575A"/>
                </a:solidFill>
                <a:latin typeface="Aktifo-A-Light"/>
                <a:cs typeface="Aktifo-A-Light"/>
              </a:rPr>
              <a:t> </a:t>
            </a:r>
            <a:r>
              <a:rPr sz="1400" spc="-5" dirty="0">
                <a:solidFill>
                  <a:srgbClr val="56575A"/>
                </a:solidFill>
                <a:latin typeface="Aktifo-A-Light"/>
                <a:cs typeface="Aktifo-A-Light"/>
              </a:rPr>
              <a:t>prévio</a:t>
            </a:r>
            <a:r>
              <a:rPr sz="1400" dirty="0">
                <a:solidFill>
                  <a:srgbClr val="56575A"/>
                </a:solidFill>
                <a:latin typeface="Aktifo-A-Light"/>
                <a:cs typeface="Aktifo-A-Light"/>
              </a:rPr>
              <a:t> </a:t>
            </a:r>
            <a:r>
              <a:rPr sz="1400" spc="-5" dirty="0">
                <a:solidFill>
                  <a:srgbClr val="56575A"/>
                </a:solidFill>
                <a:latin typeface="Aktifo-A-Light"/>
                <a:cs typeface="Aktifo-A-Light"/>
              </a:rPr>
              <a:t>consentimento</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spc="5" dirty="0">
                <a:solidFill>
                  <a:srgbClr val="56575A"/>
                </a:solidFill>
                <a:latin typeface="Aktifo-A-Light"/>
                <a:cs typeface="Aktifo-A-Light"/>
              </a:rPr>
              <a:t> </a:t>
            </a:r>
            <a:r>
              <a:rPr sz="1400" spc="-5" dirty="0">
                <a:solidFill>
                  <a:srgbClr val="56575A"/>
                </a:solidFill>
                <a:latin typeface="Aktifo-A-Light"/>
                <a:cs typeface="Aktifo-A-Light"/>
              </a:rPr>
              <a:t>superior</a:t>
            </a:r>
            <a:r>
              <a:rPr sz="1400" spc="5" dirty="0">
                <a:solidFill>
                  <a:srgbClr val="56575A"/>
                </a:solidFill>
                <a:latin typeface="Aktifo-A-Light"/>
                <a:cs typeface="Aktifo-A-Light"/>
              </a:rPr>
              <a:t> </a:t>
            </a:r>
            <a:r>
              <a:rPr sz="1400" spc="-5" dirty="0">
                <a:solidFill>
                  <a:srgbClr val="56575A"/>
                </a:solidFill>
                <a:latin typeface="Aktifo-A-Light"/>
                <a:cs typeface="Aktifo-A-Light"/>
              </a:rPr>
              <a:t>hierárquico,</a:t>
            </a:r>
            <a:r>
              <a:rPr sz="1400" spc="-70" dirty="0">
                <a:solidFill>
                  <a:srgbClr val="56575A"/>
                </a:solidFill>
                <a:latin typeface="Aktifo-A-Light"/>
                <a:cs typeface="Aktifo-A-Light"/>
              </a:rPr>
              <a:t> </a:t>
            </a:r>
            <a:r>
              <a:rPr sz="1400" spc="-15" dirty="0">
                <a:solidFill>
                  <a:srgbClr val="56575A"/>
                </a:solidFill>
                <a:latin typeface="Aktifo-A-Light"/>
                <a:cs typeface="Aktifo-A-Light"/>
              </a:rPr>
              <a:t>feita </a:t>
            </a:r>
            <a:r>
              <a:rPr sz="1400" spc="-315" dirty="0">
                <a:solidFill>
                  <a:srgbClr val="56575A"/>
                </a:solidFill>
                <a:latin typeface="Aktifo-A-Light"/>
                <a:cs typeface="Aktifo-A-Light"/>
              </a:rPr>
              <a:t> </a:t>
            </a:r>
            <a:r>
              <a:rPr sz="1400" spc="-15" dirty="0">
                <a:solidFill>
                  <a:srgbClr val="56575A"/>
                </a:solidFill>
                <a:latin typeface="Aktifo-A-Light"/>
                <a:cs typeface="Aktifo-A-Light"/>
              </a:rPr>
              <a:t>através</a:t>
            </a:r>
            <a:r>
              <a:rPr sz="1400" spc="-5" dirty="0">
                <a:solidFill>
                  <a:srgbClr val="56575A"/>
                </a:solidFill>
                <a:latin typeface="Aktifo-A-Light"/>
                <a:cs typeface="Aktifo-A-Light"/>
              </a:rPr>
              <a:t> de</a:t>
            </a:r>
            <a:r>
              <a:rPr sz="1400" dirty="0">
                <a:solidFill>
                  <a:srgbClr val="56575A"/>
                </a:solidFill>
                <a:latin typeface="Aktifo-A-Light"/>
                <a:cs typeface="Aktifo-A-Light"/>
              </a:rPr>
              <a:t> </a:t>
            </a:r>
            <a:r>
              <a:rPr sz="1400" spc="-5" dirty="0">
                <a:solidFill>
                  <a:srgbClr val="56575A"/>
                </a:solidFill>
                <a:latin typeface="Aktifo-A-Light"/>
                <a:cs typeface="Aktifo-A-Light"/>
              </a:rPr>
              <a:t>formalização</a:t>
            </a:r>
            <a:r>
              <a:rPr sz="1400" dirty="0">
                <a:solidFill>
                  <a:srgbClr val="56575A"/>
                </a:solidFill>
                <a:latin typeface="Aktifo-A-Light"/>
                <a:cs typeface="Aktifo-A-Light"/>
              </a:rPr>
              <a:t> por email;</a:t>
            </a:r>
            <a:endParaRPr sz="1400">
              <a:latin typeface="Aktifo-A-Light"/>
              <a:cs typeface="Aktifo-A-Light"/>
            </a:endParaRPr>
          </a:p>
          <a:p>
            <a:pPr marL="12700" marR="5080">
              <a:lnSpc>
                <a:spcPct val="113100"/>
              </a:lnSpc>
              <a:spcBef>
                <a:spcPts val="1135"/>
              </a:spcBef>
            </a:pPr>
            <a:r>
              <a:rPr sz="1400" spc="-20" dirty="0">
                <a:solidFill>
                  <a:srgbClr val="56575A"/>
                </a:solidFill>
                <a:latin typeface="Aktifo-A-Light"/>
                <a:cs typeface="Aktifo-A-Light"/>
              </a:rPr>
              <a:t>Deve</a:t>
            </a:r>
            <a:r>
              <a:rPr sz="1400" dirty="0">
                <a:solidFill>
                  <a:srgbClr val="56575A"/>
                </a:solidFill>
                <a:latin typeface="Aktifo-A-Light"/>
                <a:cs typeface="Aktifo-A-Light"/>
              </a:rPr>
              <a:t> ser</a:t>
            </a:r>
            <a:r>
              <a:rPr sz="1400" spc="5" dirty="0">
                <a:solidFill>
                  <a:srgbClr val="56575A"/>
                </a:solidFill>
                <a:latin typeface="Aktifo-A-Light"/>
                <a:cs typeface="Aktifo-A-Light"/>
              </a:rPr>
              <a:t> </a:t>
            </a:r>
            <a:r>
              <a:rPr sz="1400" spc="-10" dirty="0">
                <a:solidFill>
                  <a:srgbClr val="56575A"/>
                </a:solidFill>
                <a:latin typeface="Aktifo-A-Light"/>
                <a:cs typeface="Aktifo-A-Light"/>
              </a:rPr>
              <a:t>previamente</a:t>
            </a:r>
            <a:r>
              <a:rPr sz="1400" dirty="0">
                <a:solidFill>
                  <a:srgbClr val="56575A"/>
                </a:solidFill>
                <a:latin typeface="Aktifo-A-Light"/>
                <a:cs typeface="Aktifo-A-Light"/>
              </a:rPr>
              <a:t> </a:t>
            </a:r>
            <a:r>
              <a:rPr sz="1400" spc="-5" dirty="0">
                <a:solidFill>
                  <a:srgbClr val="56575A"/>
                </a:solidFill>
                <a:latin typeface="Aktifo-A-Light"/>
                <a:cs typeface="Aktifo-A-Light"/>
              </a:rPr>
              <a:t>validado</a:t>
            </a:r>
            <a:r>
              <a:rPr sz="1400" spc="5" dirty="0">
                <a:solidFill>
                  <a:srgbClr val="56575A"/>
                </a:solidFill>
                <a:latin typeface="Aktifo-A-Light"/>
                <a:cs typeface="Aktifo-A-Light"/>
              </a:rPr>
              <a:t> </a:t>
            </a:r>
            <a:r>
              <a:rPr sz="1400" spc="-5" dirty="0">
                <a:solidFill>
                  <a:srgbClr val="56575A"/>
                </a:solidFill>
                <a:latin typeface="Aktifo-A-Light"/>
                <a:cs typeface="Aktifo-A-Light"/>
              </a:rPr>
              <a:t>pelo</a:t>
            </a:r>
            <a:r>
              <a:rPr sz="1400" spc="5" dirty="0">
                <a:solidFill>
                  <a:srgbClr val="56575A"/>
                </a:solidFill>
                <a:latin typeface="Aktifo-A-Light"/>
                <a:cs typeface="Aktifo-A-Light"/>
              </a:rPr>
              <a:t> </a:t>
            </a:r>
            <a:r>
              <a:rPr sz="1400" spc="-5" dirty="0">
                <a:solidFill>
                  <a:srgbClr val="56575A"/>
                </a:solidFill>
                <a:latin typeface="Aktifo-A-Light"/>
                <a:cs typeface="Aktifo-A-Light"/>
              </a:rPr>
              <a:t>superior</a:t>
            </a:r>
            <a:r>
              <a:rPr sz="1400" dirty="0">
                <a:solidFill>
                  <a:srgbClr val="56575A"/>
                </a:solidFill>
                <a:latin typeface="Aktifo-A-Light"/>
                <a:cs typeface="Aktifo-A-Light"/>
              </a:rPr>
              <a:t> </a:t>
            </a:r>
            <a:r>
              <a:rPr sz="1400" spc="-5" dirty="0">
                <a:solidFill>
                  <a:srgbClr val="56575A"/>
                </a:solidFill>
                <a:latin typeface="Aktifo-A-Light"/>
                <a:cs typeface="Aktifo-A-Light"/>
              </a:rPr>
              <a:t>hierárquico,</a:t>
            </a:r>
            <a:r>
              <a:rPr sz="1400" spc="-65" dirty="0">
                <a:solidFill>
                  <a:srgbClr val="56575A"/>
                </a:solidFill>
                <a:latin typeface="Aktifo-A-Light"/>
                <a:cs typeface="Aktifo-A-Light"/>
              </a:rPr>
              <a:t> </a:t>
            </a:r>
            <a:r>
              <a:rPr sz="1400" spc="-15" dirty="0">
                <a:solidFill>
                  <a:srgbClr val="56575A"/>
                </a:solidFill>
                <a:latin typeface="Aktifo-A-Light"/>
                <a:cs typeface="Aktifo-A-Light"/>
              </a:rPr>
              <a:t>feita</a:t>
            </a:r>
            <a:r>
              <a:rPr sz="1400" dirty="0">
                <a:solidFill>
                  <a:srgbClr val="56575A"/>
                </a:solidFill>
                <a:latin typeface="Aktifo-A-Light"/>
                <a:cs typeface="Aktifo-A-Light"/>
              </a:rPr>
              <a:t> </a:t>
            </a:r>
            <a:r>
              <a:rPr sz="1400" spc="-15" dirty="0">
                <a:solidFill>
                  <a:srgbClr val="56575A"/>
                </a:solidFill>
                <a:latin typeface="Aktifo-A-Light"/>
                <a:cs typeface="Aktifo-A-Light"/>
              </a:rPr>
              <a:t>através</a:t>
            </a:r>
            <a:r>
              <a:rPr sz="1400" spc="5"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formalização</a:t>
            </a:r>
            <a:r>
              <a:rPr sz="1400" dirty="0">
                <a:solidFill>
                  <a:srgbClr val="56575A"/>
                </a:solidFill>
                <a:latin typeface="Aktifo-A-Light"/>
                <a:cs typeface="Aktifo-A-Light"/>
              </a:rPr>
              <a:t> por </a:t>
            </a:r>
            <a:r>
              <a:rPr sz="1400" spc="-315" dirty="0">
                <a:solidFill>
                  <a:srgbClr val="56575A"/>
                </a:solidFill>
                <a:latin typeface="Aktifo-A-Light"/>
                <a:cs typeface="Aktifo-A-Light"/>
              </a:rPr>
              <a:t> </a:t>
            </a:r>
            <a:r>
              <a:rPr sz="1400" dirty="0">
                <a:solidFill>
                  <a:srgbClr val="56575A"/>
                </a:solidFill>
                <a:latin typeface="Aktifo-A-Light"/>
                <a:cs typeface="Aktifo-A-Light"/>
              </a:rPr>
              <a:t>email, com </a:t>
            </a:r>
            <a:r>
              <a:rPr sz="1400" spc="-5" dirty="0">
                <a:solidFill>
                  <a:srgbClr val="56575A"/>
                </a:solidFill>
                <a:latin typeface="Aktifo-A-Light"/>
                <a:cs typeface="Aktifo-A-Light"/>
              </a:rPr>
              <a:t>05 </a:t>
            </a:r>
            <a:r>
              <a:rPr sz="1400" dirty="0">
                <a:solidFill>
                  <a:srgbClr val="56575A"/>
                </a:solidFill>
                <a:latin typeface="Aktifo-A-Light"/>
                <a:cs typeface="Aktifo-A-Light"/>
              </a:rPr>
              <a:t>dias </a:t>
            </a:r>
            <a:r>
              <a:rPr sz="1400" spc="-5" dirty="0">
                <a:solidFill>
                  <a:srgbClr val="56575A"/>
                </a:solidFill>
                <a:latin typeface="Aktifo-A-Light"/>
                <a:cs typeface="Aktifo-A-Light"/>
              </a:rPr>
              <a:t>de antecedência, </a:t>
            </a:r>
            <a:r>
              <a:rPr sz="1400" dirty="0">
                <a:solidFill>
                  <a:srgbClr val="56575A"/>
                </a:solidFill>
                <a:latin typeface="Aktifo-A-Light"/>
                <a:cs typeface="Aktifo-A-Light"/>
              </a:rPr>
              <a:t>o </a:t>
            </a:r>
            <a:r>
              <a:rPr sz="1400" spc="-5" dirty="0">
                <a:solidFill>
                  <a:srgbClr val="56575A"/>
                </a:solidFill>
                <a:latin typeface="Aktifo-A-Light"/>
                <a:cs typeface="Aktifo-A-Light"/>
              </a:rPr>
              <a:t>custeio de passagens </a:t>
            </a:r>
            <a:r>
              <a:rPr sz="1400" dirty="0">
                <a:solidFill>
                  <a:srgbClr val="56575A"/>
                </a:solidFill>
                <a:latin typeface="Aktifo-A-Light"/>
                <a:cs typeface="Aktifo-A-Light"/>
              </a:rPr>
              <a:t>e </a:t>
            </a:r>
            <a:r>
              <a:rPr sz="1400" spc="-5" dirty="0">
                <a:solidFill>
                  <a:srgbClr val="56575A"/>
                </a:solidFill>
                <a:latin typeface="Aktifo-A-Light"/>
                <a:cs typeface="Aktifo-A-Light"/>
              </a:rPr>
              <a:t>hospedagens </a:t>
            </a:r>
            <a:r>
              <a:rPr sz="1400" dirty="0">
                <a:solidFill>
                  <a:srgbClr val="56575A"/>
                </a:solidFill>
                <a:latin typeface="Aktifo-A-Light"/>
                <a:cs typeface="Aktifo-A-Light"/>
              </a:rPr>
              <a:t>por parte </a:t>
            </a:r>
            <a:r>
              <a:rPr sz="1400" spc="-5" dirty="0">
                <a:solidFill>
                  <a:srgbClr val="56575A"/>
                </a:solidFill>
                <a:latin typeface="Aktifo-A-Light"/>
                <a:cs typeface="Aktifo-A-Light"/>
              </a:rPr>
              <a:t>de </a:t>
            </a:r>
            <a:r>
              <a:rPr sz="1400" dirty="0">
                <a:solidFill>
                  <a:srgbClr val="56575A"/>
                </a:solidFill>
                <a:latin typeface="Aktifo-A-Light"/>
                <a:cs typeface="Aktifo-A-Light"/>
              </a:rPr>
              <a:t> nossos </a:t>
            </a:r>
            <a:r>
              <a:rPr sz="1400" spc="-5" dirty="0">
                <a:solidFill>
                  <a:srgbClr val="56575A"/>
                </a:solidFill>
                <a:latin typeface="Aktifo-A-Light"/>
                <a:cs typeface="Aktifo-A-Light"/>
              </a:rPr>
              <a:t>fornecedores</a:t>
            </a:r>
            <a:r>
              <a:rPr sz="1400" dirty="0">
                <a:solidFill>
                  <a:srgbClr val="56575A"/>
                </a:solidFill>
                <a:latin typeface="Aktifo-A-Light"/>
                <a:cs typeface="Aktifo-A-Light"/>
              </a:rPr>
              <a:t> </a:t>
            </a:r>
            <a:r>
              <a:rPr sz="1400" spc="-5" dirty="0">
                <a:solidFill>
                  <a:srgbClr val="56575A"/>
                </a:solidFill>
                <a:latin typeface="Aktifo-A-Light"/>
                <a:cs typeface="Aktifo-A-Light"/>
              </a:rPr>
              <a:t>para</a:t>
            </a:r>
            <a:r>
              <a:rPr sz="1400" spc="5" dirty="0">
                <a:solidFill>
                  <a:srgbClr val="56575A"/>
                </a:solidFill>
                <a:latin typeface="Aktifo-A-Light"/>
                <a:cs typeface="Aktifo-A-Light"/>
              </a:rPr>
              <a:t> </a:t>
            </a:r>
            <a:r>
              <a:rPr sz="1400" spc="-10" dirty="0">
                <a:solidFill>
                  <a:srgbClr val="56575A"/>
                </a:solidFill>
                <a:latin typeface="Aktifo-A-Light"/>
                <a:cs typeface="Aktifo-A-Light"/>
              </a:rPr>
              <a:t>visitas</a:t>
            </a:r>
            <a:r>
              <a:rPr sz="1400" dirty="0">
                <a:solidFill>
                  <a:srgbClr val="56575A"/>
                </a:solidFill>
                <a:latin typeface="Aktifo-A-Light"/>
                <a:cs typeface="Aktifo-A-Light"/>
              </a:rPr>
              <a:t> </a:t>
            </a:r>
            <a:r>
              <a:rPr sz="1400" spc="-5" dirty="0">
                <a:solidFill>
                  <a:srgbClr val="56575A"/>
                </a:solidFill>
                <a:latin typeface="Aktifo-A-Light"/>
                <a:cs typeface="Aktifo-A-Light"/>
              </a:rPr>
              <a:t>técnicas,</a:t>
            </a:r>
            <a:r>
              <a:rPr sz="1400" spc="-70" dirty="0">
                <a:solidFill>
                  <a:srgbClr val="56575A"/>
                </a:solidFill>
                <a:latin typeface="Aktifo-A-Light"/>
                <a:cs typeface="Aktifo-A-Light"/>
              </a:rPr>
              <a:t> </a:t>
            </a:r>
            <a:r>
              <a:rPr sz="1400" spc="-5" dirty="0">
                <a:solidFill>
                  <a:srgbClr val="56575A"/>
                </a:solidFill>
                <a:latin typeface="Aktifo-A-Light"/>
                <a:cs typeface="Aktifo-A-Light"/>
              </a:rPr>
              <a:t>workshops,</a:t>
            </a:r>
            <a:r>
              <a:rPr sz="1400" spc="-65" dirty="0">
                <a:solidFill>
                  <a:srgbClr val="56575A"/>
                </a:solidFill>
                <a:latin typeface="Aktifo-A-Light"/>
                <a:cs typeface="Aktifo-A-Light"/>
              </a:rPr>
              <a:t> </a:t>
            </a:r>
            <a:r>
              <a:rPr sz="1400" spc="-5" dirty="0">
                <a:solidFill>
                  <a:srgbClr val="56575A"/>
                </a:solidFill>
                <a:latin typeface="Aktifo-A-Light"/>
                <a:cs typeface="Aktifo-A-Light"/>
              </a:rPr>
              <a:t>congressos,</a:t>
            </a:r>
            <a:r>
              <a:rPr sz="1400" spc="-70" dirty="0">
                <a:solidFill>
                  <a:srgbClr val="56575A"/>
                </a:solidFill>
                <a:latin typeface="Aktifo-A-Light"/>
                <a:cs typeface="Aktifo-A-Light"/>
              </a:rPr>
              <a:t> </a:t>
            </a:r>
            <a:r>
              <a:rPr sz="1400" spc="-5" dirty="0">
                <a:solidFill>
                  <a:srgbClr val="56575A"/>
                </a:solidFill>
                <a:latin typeface="Aktifo-A-Light"/>
                <a:cs typeface="Aktifo-A-Light"/>
              </a:rPr>
              <a:t>feiras,</a:t>
            </a:r>
            <a:r>
              <a:rPr sz="1400" spc="-70" dirty="0">
                <a:solidFill>
                  <a:srgbClr val="56575A"/>
                </a:solidFill>
                <a:latin typeface="Aktifo-A-Light"/>
                <a:cs typeface="Aktifo-A-Light"/>
              </a:rPr>
              <a:t> </a:t>
            </a:r>
            <a:r>
              <a:rPr sz="1400" dirty="0">
                <a:solidFill>
                  <a:srgbClr val="56575A"/>
                </a:solidFill>
                <a:latin typeface="Aktifo-A-Light"/>
                <a:cs typeface="Aktifo-A-Light"/>
              </a:rPr>
              <a:t>ingressos</a:t>
            </a:r>
            <a:r>
              <a:rPr sz="1400" spc="5" dirty="0">
                <a:solidFill>
                  <a:srgbClr val="56575A"/>
                </a:solidFill>
                <a:latin typeface="Aktifo-A-Light"/>
                <a:cs typeface="Aktifo-A-Light"/>
              </a:rPr>
              <a:t> </a:t>
            </a:r>
            <a:r>
              <a:rPr sz="1400" spc="-10" dirty="0">
                <a:solidFill>
                  <a:srgbClr val="56575A"/>
                </a:solidFill>
                <a:latin typeface="Aktifo-A-Light"/>
                <a:cs typeface="Aktifo-A-Light"/>
              </a:rPr>
              <a:t>etc;</a:t>
            </a:r>
            <a:endParaRPr sz="1400">
              <a:latin typeface="Aktifo-A-Light"/>
              <a:cs typeface="Aktifo-A-Light"/>
            </a:endParaRPr>
          </a:p>
          <a:p>
            <a:pPr marL="12700" marR="12065">
              <a:lnSpc>
                <a:spcPct val="113100"/>
              </a:lnSpc>
              <a:spcBef>
                <a:spcPts val="1135"/>
              </a:spcBef>
            </a:pPr>
            <a:r>
              <a:rPr sz="1400" spc="-20" dirty="0">
                <a:solidFill>
                  <a:srgbClr val="56575A"/>
                </a:solidFill>
                <a:latin typeface="Aktifo-A-Light"/>
                <a:cs typeface="Aktifo-A-Light"/>
              </a:rPr>
              <a:t>Também</a:t>
            </a:r>
            <a:r>
              <a:rPr sz="1400" dirty="0">
                <a:solidFill>
                  <a:srgbClr val="56575A"/>
                </a:solidFill>
                <a:latin typeface="Aktifo-A-Light"/>
                <a:cs typeface="Aktifo-A-Light"/>
              </a:rPr>
              <a:t> </a:t>
            </a:r>
            <a:r>
              <a:rPr sz="1400" spc="-20" dirty="0">
                <a:solidFill>
                  <a:srgbClr val="56575A"/>
                </a:solidFill>
                <a:latin typeface="Aktifo-A-Light"/>
                <a:cs typeface="Aktifo-A-Light"/>
              </a:rPr>
              <a:t>deve</a:t>
            </a:r>
            <a:r>
              <a:rPr sz="1400" dirty="0">
                <a:solidFill>
                  <a:srgbClr val="56575A"/>
                </a:solidFill>
                <a:latin typeface="Aktifo-A-Light"/>
                <a:cs typeface="Aktifo-A-Light"/>
              </a:rPr>
              <a:t> ser </a:t>
            </a:r>
            <a:r>
              <a:rPr sz="1400" spc="-5" dirty="0">
                <a:solidFill>
                  <a:srgbClr val="56575A"/>
                </a:solidFill>
                <a:latin typeface="Aktifo-A-Light"/>
                <a:cs typeface="Aktifo-A-Light"/>
              </a:rPr>
              <a:t>validado</a:t>
            </a:r>
            <a:r>
              <a:rPr sz="1400" dirty="0">
                <a:solidFill>
                  <a:srgbClr val="56575A"/>
                </a:solidFill>
                <a:latin typeface="Aktifo-A-Light"/>
                <a:cs typeface="Aktifo-A-Light"/>
              </a:rPr>
              <a:t> </a:t>
            </a:r>
            <a:r>
              <a:rPr sz="1400" spc="-5" dirty="0">
                <a:solidFill>
                  <a:srgbClr val="56575A"/>
                </a:solidFill>
                <a:latin typeface="Aktifo-A-Light"/>
                <a:cs typeface="Aktifo-A-Light"/>
              </a:rPr>
              <a:t>pelo</a:t>
            </a:r>
            <a:r>
              <a:rPr sz="1400" dirty="0">
                <a:solidFill>
                  <a:srgbClr val="56575A"/>
                </a:solidFill>
                <a:latin typeface="Aktifo-A-Light"/>
                <a:cs typeface="Aktifo-A-Light"/>
              </a:rPr>
              <a:t> </a:t>
            </a:r>
            <a:r>
              <a:rPr sz="1400" spc="-5" dirty="0">
                <a:solidFill>
                  <a:srgbClr val="56575A"/>
                </a:solidFill>
                <a:latin typeface="Aktifo-A-Light"/>
                <a:cs typeface="Aktifo-A-Light"/>
              </a:rPr>
              <a:t>superior</a:t>
            </a:r>
            <a:r>
              <a:rPr sz="1400" dirty="0">
                <a:solidFill>
                  <a:srgbClr val="56575A"/>
                </a:solidFill>
                <a:latin typeface="Aktifo-A-Light"/>
                <a:cs typeface="Aktifo-A-Light"/>
              </a:rPr>
              <a:t> </a:t>
            </a:r>
            <a:r>
              <a:rPr sz="1400" spc="-5" dirty="0">
                <a:solidFill>
                  <a:srgbClr val="56575A"/>
                </a:solidFill>
                <a:latin typeface="Aktifo-A-Light"/>
                <a:cs typeface="Aktifo-A-Light"/>
              </a:rPr>
              <a:t>hierárquico,</a:t>
            </a:r>
            <a:r>
              <a:rPr sz="1400" spc="-70" dirty="0">
                <a:solidFill>
                  <a:srgbClr val="56575A"/>
                </a:solidFill>
                <a:latin typeface="Aktifo-A-Light"/>
                <a:cs typeface="Aktifo-A-Light"/>
              </a:rPr>
              <a:t> </a:t>
            </a:r>
            <a:r>
              <a:rPr sz="1400" spc="-15" dirty="0">
                <a:solidFill>
                  <a:srgbClr val="56575A"/>
                </a:solidFill>
                <a:latin typeface="Aktifo-A-Light"/>
                <a:cs typeface="Aktifo-A-Light"/>
              </a:rPr>
              <a:t>feita</a:t>
            </a:r>
            <a:r>
              <a:rPr sz="1400" dirty="0">
                <a:solidFill>
                  <a:srgbClr val="56575A"/>
                </a:solidFill>
                <a:latin typeface="Aktifo-A-Light"/>
                <a:cs typeface="Aktifo-A-Light"/>
              </a:rPr>
              <a:t> </a:t>
            </a:r>
            <a:r>
              <a:rPr sz="1400" spc="-15" dirty="0">
                <a:solidFill>
                  <a:srgbClr val="56575A"/>
                </a:solidFill>
                <a:latin typeface="Aktifo-A-Light"/>
                <a:cs typeface="Aktifo-A-Light"/>
              </a:rPr>
              <a:t>através</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formalização</a:t>
            </a:r>
            <a:r>
              <a:rPr sz="1400" dirty="0">
                <a:solidFill>
                  <a:srgbClr val="56575A"/>
                </a:solidFill>
                <a:latin typeface="Aktifo-A-Light"/>
                <a:cs typeface="Aktifo-A-Light"/>
              </a:rPr>
              <a:t> por </a:t>
            </a:r>
            <a:r>
              <a:rPr sz="1400" spc="5" dirty="0">
                <a:solidFill>
                  <a:srgbClr val="56575A"/>
                </a:solidFill>
                <a:latin typeface="Aktifo-A-Light"/>
                <a:cs typeface="Aktifo-A-Light"/>
              </a:rPr>
              <a:t> </a:t>
            </a:r>
            <a:r>
              <a:rPr sz="1400" dirty="0">
                <a:solidFill>
                  <a:srgbClr val="56575A"/>
                </a:solidFill>
                <a:latin typeface="Aktifo-A-Light"/>
                <a:cs typeface="Aktifo-A-Light"/>
              </a:rPr>
              <a:t>email,</a:t>
            </a:r>
            <a:r>
              <a:rPr sz="1400" spc="-70" dirty="0">
                <a:solidFill>
                  <a:srgbClr val="56575A"/>
                </a:solidFill>
                <a:latin typeface="Aktifo-A-Light"/>
                <a:cs typeface="Aktifo-A-Light"/>
              </a:rPr>
              <a:t> </a:t>
            </a:r>
            <a:r>
              <a:rPr sz="1400" spc="-5" dirty="0">
                <a:solidFill>
                  <a:srgbClr val="56575A"/>
                </a:solidFill>
                <a:latin typeface="Aktifo-A-Light"/>
                <a:cs typeface="Aktifo-A-Light"/>
              </a:rPr>
              <a:t>qualquer</a:t>
            </a:r>
            <a:r>
              <a:rPr sz="1400" dirty="0">
                <a:solidFill>
                  <a:srgbClr val="56575A"/>
                </a:solidFill>
                <a:latin typeface="Aktifo-A-Light"/>
                <a:cs typeface="Aktifo-A-Light"/>
              </a:rPr>
              <a:t> </a:t>
            </a:r>
            <a:r>
              <a:rPr sz="1400" spc="-20" dirty="0">
                <a:solidFill>
                  <a:srgbClr val="56575A"/>
                </a:solidFill>
                <a:latin typeface="Aktifo-A-Light"/>
                <a:cs typeface="Aktifo-A-Light"/>
              </a:rPr>
              <a:t>evento</a:t>
            </a:r>
            <a:r>
              <a:rPr sz="1400"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5" dirty="0">
                <a:solidFill>
                  <a:srgbClr val="56575A"/>
                </a:solidFill>
                <a:latin typeface="Aktifo-A-Light"/>
                <a:cs typeface="Aktifo-A-Light"/>
              </a:rPr>
              <a:t>ocorra</a:t>
            </a:r>
            <a:r>
              <a:rPr sz="1400" dirty="0">
                <a:solidFill>
                  <a:srgbClr val="56575A"/>
                </a:solidFill>
                <a:latin typeface="Aktifo-A-Light"/>
                <a:cs typeface="Aktifo-A-Light"/>
              </a:rPr>
              <a:t> no</a:t>
            </a:r>
            <a:r>
              <a:rPr sz="1400" spc="5" dirty="0">
                <a:solidFill>
                  <a:srgbClr val="56575A"/>
                </a:solidFill>
                <a:latin typeface="Aktifo-A-Light"/>
                <a:cs typeface="Aktifo-A-Light"/>
              </a:rPr>
              <a:t> </a:t>
            </a:r>
            <a:r>
              <a:rPr sz="1400" spc="-10" dirty="0">
                <a:solidFill>
                  <a:srgbClr val="56575A"/>
                </a:solidFill>
                <a:latin typeface="Aktifo-A-Light"/>
                <a:cs typeface="Aktifo-A-Light"/>
              </a:rPr>
              <a:t>ambiente</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trabalho</a:t>
            </a:r>
            <a:r>
              <a:rPr sz="1400" dirty="0">
                <a:solidFill>
                  <a:srgbClr val="56575A"/>
                </a:solidFill>
                <a:latin typeface="Aktifo-A-Light"/>
                <a:cs typeface="Aktifo-A-Light"/>
              </a:rPr>
              <a:t> </a:t>
            </a:r>
            <a:r>
              <a:rPr sz="1400" spc="-25" dirty="0">
                <a:solidFill>
                  <a:srgbClr val="56575A"/>
                </a:solidFill>
                <a:latin typeface="Aktifo-A-Light"/>
                <a:cs typeface="Aktifo-A-Light"/>
              </a:rPr>
              <a:t>e/ou</a:t>
            </a:r>
            <a:r>
              <a:rPr sz="1400" dirty="0">
                <a:solidFill>
                  <a:srgbClr val="56575A"/>
                </a:solidFill>
                <a:latin typeface="Aktifo-A-Light"/>
                <a:cs typeface="Aktifo-A-Light"/>
              </a:rPr>
              <a:t> seja</a:t>
            </a:r>
            <a:r>
              <a:rPr sz="1400" spc="5" dirty="0">
                <a:solidFill>
                  <a:srgbClr val="56575A"/>
                </a:solidFill>
                <a:latin typeface="Aktifo-A-Light"/>
                <a:cs typeface="Aktifo-A-Light"/>
              </a:rPr>
              <a:t> </a:t>
            </a:r>
            <a:r>
              <a:rPr sz="1400" spc="-5" dirty="0">
                <a:solidFill>
                  <a:srgbClr val="56575A"/>
                </a:solidFill>
                <a:latin typeface="Aktifo-A-Light"/>
                <a:cs typeface="Aktifo-A-Light"/>
              </a:rPr>
              <a:t>custeado</a:t>
            </a:r>
            <a:r>
              <a:rPr sz="1400" dirty="0">
                <a:solidFill>
                  <a:srgbClr val="56575A"/>
                </a:solidFill>
                <a:latin typeface="Aktifo-A-Light"/>
                <a:cs typeface="Aktifo-A-Light"/>
              </a:rPr>
              <a:t> por </a:t>
            </a:r>
            <a:r>
              <a:rPr sz="1400" spc="-5" dirty="0">
                <a:solidFill>
                  <a:srgbClr val="56575A"/>
                </a:solidFill>
                <a:latin typeface="Aktifo-A-Light"/>
                <a:cs typeface="Aktifo-A-Light"/>
              </a:rPr>
              <a:t>algum </a:t>
            </a:r>
            <a:r>
              <a:rPr sz="1400" dirty="0">
                <a:solidFill>
                  <a:srgbClr val="56575A"/>
                </a:solidFill>
                <a:latin typeface="Aktifo-A-Light"/>
                <a:cs typeface="Aktifo-A-Light"/>
              </a:rPr>
              <a:t> </a:t>
            </a:r>
            <a:r>
              <a:rPr sz="1400" spc="-15" dirty="0">
                <a:solidFill>
                  <a:srgbClr val="56575A"/>
                </a:solidFill>
                <a:latin typeface="Aktifo-A-Light"/>
                <a:cs typeface="Aktifo-A-Light"/>
              </a:rPr>
              <a:t>fornecedor. </a:t>
            </a:r>
            <a:r>
              <a:rPr sz="1400" dirty="0">
                <a:solidFill>
                  <a:srgbClr val="56575A"/>
                </a:solidFill>
                <a:latin typeface="Aktifo-A-Light"/>
                <a:cs typeface="Aktifo-A-Light"/>
              </a:rPr>
              <a:t>Incluímos a </a:t>
            </a:r>
            <a:r>
              <a:rPr sz="1400" spc="-10" dirty="0">
                <a:solidFill>
                  <a:srgbClr val="56575A"/>
                </a:solidFill>
                <a:latin typeface="Aktifo-A-Light"/>
                <a:cs typeface="Aktifo-A-Light"/>
              </a:rPr>
              <a:t>este </a:t>
            </a:r>
            <a:r>
              <a:rPr sz="1400" spc="-15" dirty="0">
                <a:solidFill>
                  <a:srgbClr val="56575A"/>
                </a:solidFill>
                <a:latin typeface="Aktifo-A-Light"/>
                <a:cs typeface="Aktifo-A-Light"/>
              </a:rPr>
              <a:t>item </a:t>
            </a:r>
            <a:r>
              <a:rPr sz="1400" spc="-5" dirty="0">
                <a:solidFill>
                  <a:srgbClr val="56575A"/>
                </a:solidFill>
                <a:latin typeface="Aktifo-A-Light"/>
                <a:cs typeface="Aktifo-A-Light"/>
              </a:rPr>
              <a:t>churrasco de obras, </a:t>
            </a:r>
            <a:r>
              <a:rPr sz="1400" spc="-20" dirty="0">
                <a:solidFill>
                  <a:srgbClr val="56575A"/>
                </a:solidFill>
                <a:latin typeface="Aktifo-A-Light"/>
                <a:cs typeface="Aktifo-A-Light"/>
              </a:rPr>
              <a:t>eventos </a:t>
            </a:r>
            <a:r>
              <a:rPr sz="1400" spc="-5" dirty="0">
                <a:solidFill>
                  <a:srgbClr val="56575A"/>
                </a:solidFill>
                <a:latin typeface="Aktifo-A-Light"/>
                <a:cs typeface="Aktifo-A-Light"/>
              </a:rPr>
              <a:t>de </a:t>
            </a:r>
            <a:r>
              <a:rPr sz="1400" spc="-10" dirty="0">
                <a:solidFill>
                  <a:srgbClr val="56575A"/>
                </a:solidFill>
                <a:latin typeface="Aktifo-A-Light"/>
                <a:cs typeface="Aktifo-A-Light"/>
              </a:rPr>
              <a:t>entrega </a:t>
            </a:r>
            <a:r>
              <a:rPr sz="1400" spc="-5" dirty="0">
                <a:solidFill>
                  <a:srgbClr val="56575A"/>
                </a:solidFill>
                <a:latin typeface="Aktifo-A-Light"/>
                <a:cs typeface="Aktifo-A-Light"/>
              </a:rPr>
              <a:t>de </a:t>
            </a:r>
            <a:r>
              <a:rPr sz="1400" dirty="0">
                <a:solidFill>
                  <a:srgbClr val="56575A"/>
                </a:solidFill>
                <a:latin typeface="Aktifo-A-Light"/>
                <a:cs typeface="Aktifo-A-Light"/>
              </a:rPr>
              <a:t>obra, </a:t>
            </a:r>
            <a:r>
              <a:rPr sz="1400" spc="-20" dirty="0">
                <a:solidFill>
                  <a:srgbClr val="56575A"/>
                </a:solidFill>
                <a:latin typeface="Aktifo-A-Light"/>
                <a:cs typeface="Aktifo-A-Light"/>
              </a:rPr>
              <a:t>eventos </a:t>
            </a:r>
            <a:r>
              <a:rPr sz="1400" spc="-320" dirty="0">
                <a:solidFill>
                  <a:srgbClr val="56575A"/>
                </a:solidFill>
                <a:latin typeface="Aktifo-A-Light"/>
                <a:cs typeface="Aktifo-A-Light"/>
              </a:rPr>
              <a:t> </a:t>
            </a:r>
            <a:r>
              <a:rPr sz="1400" spc="-5" dirty="0">
                <a:solidFill>
                  <a:srgbClr val="56575A"/>
                </a:solidFill>
                <a:latin typeface="Aktifo-A-Light"/>
                <a:cs typeface="Aktifo-A-Light"/>
              </a:rPr>
              <a:t>de </a:t>
            </a:r>
            <a:r>
              <a:rPr sz="1400" spc="-10" dirty="0">
                <a:solidFill>
                  <a:srgbClr val="56575A"/>
                </a:solidFill>
                <a:latin typeface="Aktifo-A-Light"/>
                <a:cs typeface="Aktifo-A-Light"/>
              </a:rPr>
              <a:t>lançamento,</a:t>
            </a:r>
            <a:r>
              <a:rPr sz="1400" spc="-70" dirty="0">
                <a:solidFill>
                  <a:srgbClr val="56575A"/>
                </a:solidFill>
                <a:latin typeface="Aktifo-A-Light"/>
                <a:cs typeface="Aktifo-A-Light"/>
              </a:rPr>
              <a:t> </a:t>
            </a:r>
            <a:r>
              <a:rPr sz="1400" spc="-5" dirty="0">
                <a:solidFill>
                  <a:srgbClr val="56575A"/>
                </a:solidFill>
                <a:latin typeface="Aktifo-A-Light"/>
                <a:cs typeface="Aktifo-A-Light"/>
              </a:rPr>
              <a:t>inclusive</a:t>
            </a:r>
            <a:r>
              <a:rPr sz="1400" dirty="0">
                <a:solidFill>
                  <a:srgbClr val="56575A"/>
                </a:solidFill>
                <a:latin typeface="Aktifo-A-Light"/>
                <a:cs typeface="Aktifo-A-Light"/>
              </a:rPr>
              <a:t> </a:t>
            </a:r>
            <a:r>
              <a:rPr sz="1400" spc="-10" dirty="0">
                <a:solidFill>
                  <a:srgbClr val="56575A"/>
                </a:solidFill>
                <a:latin typeface="Aktifo-A-Light"/>
                <a:cs typeface="Aktifo-A-Light"/>
              </a:rPr>
              <a:t>jantares</a:t>
            </a:r>
            <a:r>
              <a:rPr sz="1400" dirty="0">
                <a:solidFill>
                  <a:srgbClr val="56575A"/>
                </a:solidFill>
                <a:latin typeface="Aktifo-A-Light"/>
                <a:cs typeface="Aktifo-A-Light"/>
              </a:rPr>
              <a:t> e almoços com </a:t>
            </a:r>
            <a:r>
              <a:rPr sz="1400" spc="-5" dirty="0">
                <a:solidFill>
                  <a:srgbClr val="56575A"/>
                </a:solidFill>
                <a:latin typeface="Aktifo-A-Light"/>
                <a:cs typeface="Aktifo-A-Light"/>
              </a:rPr>
              <a:t>fornecedores.</a:t>
            </a:r>
            <a:endParaRPr sz="1400">
              <a:latin typeface="Aktifo-A-Light"/>
              <a:cs typeface="Aktifo-A-Light"/>
            </a:endParaRPr>
          </a:p>
        </p:txBody>
      </p:sp>
      <p:pic>
        <p:nvPicPr>
          <p:cNvPr id="3" name="object 3"/>
          <p:cNvPicPr/>
          <p:nvPr/>
        </p:nvPicPr>
        <p:blipFill>
          <a:blip r:embed="rId2" cstate="print"/>
          <a:stretch>
            <a:fillRect/>
          </a:stretch>
        </p:blipFill>
        <p:spPr>
          <a:xfrm>
            <a:off x="1188067" y="1416625"/>
            <a:ext cx="220548" cy="220548"/>
          </a:xfrm>
          <a:prstGeom prst="rect">
            <a:avLst/>
          </a:prstGeom>
        </p:spPr>
      </p:pic>
      <p:pic>
        <p:nvPicPr>
          <p:cNvPr id="4" name="object 4"/>
          <p:cNvPicPr/>
          <p:nvPr/>
        </p:nvPicPr>
        <p:blipFill>
          <a:blip r:embed="rId3" cstate="print"/>
          <a:stretch>
            <a:fillRect/>
          </a:stretch>
        </p:blipFill>
        <p:spPr>
          <a:xfrm>
            <a:off x="1188067" y="3031058"/>
            <a:ext cx="220548" cy="220548"/>
          </a:xfrm>
          <a:prstGeom prst="rect">
            <a:avLst/>
          </a:prstGeom>
        </p:spPr>
      </p:pic>
      <p:pic>
        <p:nvPicPr>
          <p:cNvPr id="5" name="object 5"/>
          <p:cNvPicPr/>
          <p:nvPr/>
        </p:nvPicPr>
        <p:blipFill>
          <a:blip r:embed="rId4" cstate="print"/>
          <a:stretch>
            <a:fillRect/>
          </a:stretch>
        </p:blipFill>
        <p:spPr>
          <a:xfrm>
            <a:off x="1188067" y="5480151"/>
            <a:ext cx="220548" cy="220548"/>
          </a:xfrm>
          <a:prstGeom prst="rect">
            <a:avLst/>
          </a:prstGeom>
        </p:spPr>
      </p:pic>
      <p:pic>
        <p:nvPicPr>
          <p:cNvPr id="6" name="object 6"/>
          <p:cNvPicPr/>
          <p:nvPr/>
        </p:nvPicPr>
        <p:blipFill>
          <a:blip r:embed="rId5" cstate="print"/>
          <a:stretch>
            <a:fillRect/>
          </a:stretch>
        </p:blipFill>
        <p:spPr>
          <a:xfrm>
            <a:off x="1188067" y="4618367"/>
            <a:ext cx="220548" cy="220548"/>
          </a:xfrm>
          <a:prstGeom prst="rect">
            <a:avLst/>
          </a:prstGeom>
        </p:spPr>
      </p:pic>
      <p:sp>
        <p:nvSpPr>
          <p:cNvPr id="7" name="object 7"/>
          <p:cNvSpPr/>
          <p:nvPr/>
        </p:nvSpPr>
        <p:spPr>
          <a:xfrm>
            <a:off x="2758225" y="0"/>
            <a:ext cx="1733550" cy="948055"/>
          </a:xfrm>
          <a:custGeom>
            <a:avLst/>
            <a:gdLst/>
            <a:ahLst/>
            <a:cxnLst/>
            <a:rect l="l" t="t" r="r" b="b"/>
            <a:pathLst>
              <a:path w="1733550" h="948055">
                <a:moveTo>
                  <a:pt x="866584" y="947510"/>
                </a:moveTo>
                <a:lnTo>
                  <a:pt x="914131" y="946228"/>
                </a:lnTo>
                <a:lnTo>
                  <a:pt x="961008" y="942425"/>
                </a:lnTo>
                <a:lnTo>
                  <a:pt x="1007148" y="936168"/>
                </a:lnTo>
                <a:lnTo>
                  <a:pt x="1052486" y="927522"/>
                </a:lnTo>
                <a:lnTo>
                  <a:pt x="1096956" y="916555"/>
                </a:lnTo>
                <a:lnTo>
                  <a:pt x="1140491" y="903331"/>
                </a:lnTo>
                <a:lnTo>
                  <a:pt x="1183026" y="887917"/>
                </a:lnTo>
                <a:lnTo>
                  <a:pt x="1224493" y="870379"/>
                </a:lnTo>
                <a:lnTo>
                  <a:pt x="1264829" y="850783"/>
                </a:lnTo>
                <a:lnTo>
                  <a:pt x="1303965" y="829195"/>
                </a:lnTo>
                <a:lnTo>
                  <a:pt x="1341836" y="805682"/>
                </a:lnTo>
                <a:lnTo>
                  <a:pt x="1378377" y="780309"/>
                </a:lnTo>
                <a:lnTo>
                  <a:pt x="1413520" y="753142"/>
                </a:lnTo>
                <a:lnTo>
                  <a:pt x="1447200" y="724248"/>
                </a:lnTo>
                <a:lnTo>
                  <a:pt x="1479351" y="693692"/>
                </a:lnTo>
                <a:lnTo>
                  <a:pt x="1509907" y="661542"/>
                </a:lnTo>
                <a:lnTo>
                  <a:pt x="1538801" y="627861"/>
                </a:lnTo>
                <a:lnTo>
                  <a:pt x="1565967" y="592718"/>
                </a:lnTo>
                <a:lnTo>
                  <a:pt x="1591340" y="556178"/>
                </a:lnTo>
                <a:lnTo>
                  <a:pt x="1614854" y="518306"/>
                </a:lnTo>
                <a:lnTo>
                  <a:pt x="1636442" y="479170"/>
                </a:lnTo>
                <a:lnTo>
                  <a:pt x="1656037" y="438835"/>
                </a:lnTo>
                <a:lnTo>
                  <a:pt x="1673575" y="397367"/>
                </a:lnTo>
                <a:lnTo>
                  <a:pt x="1688989" y="354832"/>
                </a:lnTo>
                <a:lnTo>
                  <a:pt x="1702213" y="311297"/>
                </a:lnTo>
                <a:lnTo>
                  <a:pt x="1713181" y="266828"/>
                </a:lnTo>
                <a:lnTo>
                  <a:pt x="1721826" y="221489"/>
                </a:lnTo>
                <a:lnTo>
                  <a:pt x="1728083" y="175349"/>
                </a:lnTo>
                <a:lnTo>
                  <a:pt x="1731886" y="128472"/>
                </a:lnTo>
                <a:lnTo>
                  <a:pt x="1733169" y="80925"/>
                </a:lnTo>
                <a:lnTo>
                  <a:pt x="1731886" y="33378"/>
                </a:lnTo>
                <a:lnTo>
                  <a:pt x="1729178" y="0"/>
                </a:lnTo>
              </a:path>
              <a:path w="1733550" h="948055">
                <a:moveTo>
                  <a:pt x="3990" y="0"/>
                </a:moveTo>
                <a:lnTo>
                  <a:pt x="1282" y="33378"/>
                </a:lnTo>
                <a:lnTo>
                  <a:pt x="0" y="80925"/>
                </a:lnTo>
                <a:lnTo>
                  <a:pt x="1282" y="128472"/>
                </a:lnTo>
                <a:lnTo>
                  <a:pt x="5085" y="175349"/>
                </a:lnTo>
                <a:lnTo>
                  <a:pt x="11342" y="221489"/>
                </a:lnTo>
                <a:lnTo>
                  <a:pt x="19987" y="266828"/>
                </a:lnTo>
                <a:lnTo>
                  <a:pt x="30955" y="311297"/>
                </a:lnTo>
                <a:lnTo>
                  <a:pt x="44179" y="354832"/>
                </a:lnTo>
                <a:lnTo>
                  <a:pt x="59593" y="397367"/>
                </a:lnTo>
                <a:lnTo>
                  <a:pt x="77131" y="438835"/>
                </a:lnTo>
                <a:lnTo>
                  <a:pt x="96726" y="479170"/>
                </a:lnTo>
                <a:lnTo>
                  <a:pt x="118314" y="518306"/>
                </a:lnTo>
                <a:lnTo>
                  <a:pt x="141828" y="556178"/>
                </a:lnTo>
                <a:lnTo>
                  <a:pt x="167201" y="592718"/>
                </a:lnTo>
                <a:lnTo>
                  <a:pt x="194367" y="627861"/>
                </a:lnTo>
                <a:lnTo>
                  <a:pt x="223261" y="661542"/>
                </a:lnTo>
                <a:lnTo>
                  <a:pt x="253817" y="693692"/>
                </a:lnTo>
                <a:lnTo>
                  <a:pt x="285968" y="724248"/>
                </a:lnTo>
                <a:lnTo>
                  <a:pt x="319648" y="753142"/>
                </a:lnTo>
                <a:lnTo>
                  <a:pt x="354791" y="780309"/>
                </a:lnTo>
                <a:lnTo>
                  <a:pt x="391332" y="805682"/>
                </a:lnTo>
                <a:lnTo>
                  <a:pt x="429203" y="829195"/>
                </a:lnTo>
                <a:lnTo>
                  <a:pt x="468339" y="850783"/>
                </a:lnTo>
                <a:lnTo>
                  <a:pt x="508675" y="870379"/>
                </a:lnTo>
                <a:lnTo>
                  <a:pt x="550142" y="887917"/>
                </a:lnTo>
                <a:lnTo>
                  <a:pt x="592677" y="903331"/>
                </a:lnTo>
                <a:lnTo>
                  <a:pt x="636212" y="916555"/>
                </a:lnTo>
                <a:lnTo>
                  <a:pt x="680682" y="927522"/>
                </a:lnTo>
                <a:lnTo>
                  <a:pt x="726020" y="936168"/>
                </a:lnTo>
                <a:lnTo>
                  <a:pt x="772160" y="942425"/>
                </a:lnTo>
                <a:lnTo>
                  <a:pt x="819037" y="946228"/>
                </a:lnTo>
                <a:lnTo>
                  <a:pt x="866584" y="947510"/>
                </a:lnTo>
              </a:path>
            </a:pathLst>
          </a:custGeom>
          <a:ln w="12700">
            <a:solidFill>
              <a:srgbClr val="ED5837"/>
            </a:solidFill>
          </a:ln>
        </p:spPr>
        <p:txBody>
          <a:bodyPr wrap="square" lIns="0" tIns="0" rIns="0" bIns="0" rtlCol="0"/>
          <a:lstStyle/>
          <a:p>
            <a:endParaRPr/>
          </a:p>
        </p:txBody>
      </p:sp>
      <p:sp>
        <p:nvSpPr>
          <p:cNvPr id="8" name="object 8"/>
          <p:cNvSpPr/>
          <p:nvPr/>
        </p:nvSpPr>
        <p:spPr>
          <a:xfrm>
            <a:off x="6904796" y="6792217"/>
            <a:ext cx="2995295" cy="768350"/>
          </a:xfrm>
          <a:custGeom>
            <a:avLst/>
            <a:gdLst/>
            <a:ahLst/>
            <a:cxnLst/>
            <a:rect l="l" t="t" r="r" b="b"/>
            <a:pathLst>
              <a:path w="2995295" h="768350">
                <a:moveTo>
                  <a:pt x="2994696" y="767787"/>
                </a:moveTo>
                <a:lnTo>
                  <a:pt x="2963822" y="726025"/>
                </a:lnTo>
                <a:lnTo>
                  <a:pt x="2936084" y="690590"/>
                </a:lnTo>
                <a:lnTo>
                  <a:pt x="2907507" y="655856"/>
                </a:lnTo>
                <a:lnTo>
                  <a:pt x="2878108" y="621839"/>
                </a:lnTo>
                <a:lnTo>
                  <a:pt x="2847901" y="588553"/>
                </a:lnTo>
                <a:lnTo>
                  <a:pt x="2816901" y="556015"/>
                </a:lnTo>
                <a:lnTo>
                  <a:pt x="2785125" y="524238"/>
                </a:lnTo>
                <a:lnTo>
                  <a:pt x="2752586" y="493239"/>
                </a:lnTo>
                <a:lnTo>
                  <a:pt x="2719300" y="463033"/>
                </a:lnTo>
                <a:lnTo>
                  <a:pt x="2685283" y="433634"/>
                </a:lnTo>
                <a:lnTo>
                  <a:pt x="2650549" y="405057"/>
                </a:lnTo>
                <a:lnTo>
                  <a:pt x="2615113" y="377319"/>
                </a:lnTo>
                <a:lnTo>
                  <a:pt x="2578992" y="350434"/>
                </a:lnTo>
                <a:lnTo>
                  <a:pt x="2542199" y="324417"/>
                </a:lnTo>
                <a:lnTo>
                  <a:pt x="2504750" y="299284"/>
                </a:lnTo>
                <a:lnTo>
                  <a:pt x="2466661" y="275050"/>
                </a:lnTo>
                <a:lnTo>
                  <a:pt x="2427947" y="251729"/>
                </a:lnTo>
                <a:lnTo>
                  <a:pt x="2388622" y="229338"/>
                </a:lnTo>
                <a:lnTo>
                  <a:pt x="2348702" y="207891"/>
                </a:lnTo>
                <a:lnTo>
                  <a:pt x="2308202" y="187403"/>
                </a:lnTo>
                <a:lnTo>
                  <a:pt x="2267138" y="167890"/>
                </a:lnTo>
                <a:lnTo>
                  <a:pt x="2225524" y="149367"/>
                </a:lnTo>
                <a:lnTo>
                  <a:pt x="2183375" y="131849"/>
                </a:lnTo>
                <a:lnTo>
                  <a:pt x="2140708" y="115351"/>
                </a:lnTo>
                <a:lnTo>
                  <a:pt x="2097536" y="99888"/>
                </a:lnTo>
                <a:lnTo>
                  <a:pt x="2053875" y="85476"/>
                </a:lnTo>
                <a:lnTo>
                  <a:pt x="2009741" y="72130"/>
                </a:lnTo>
                <a:lnTo>
                  <a:pt x="1965149" y="59864"/>
                </a:lnTo>
                <a:lnTo>
                  <a:pt x="1920113" y="48695"/>
                </a:lnTo>
                <a:lnTo>
                  <a:pt x="1874649" y="38637"/>
                </a:lnTo>
                <a:lnTo>
                  <a:pt x="1828772" y="29705"/>
                </a:lnTo>
                <a:lnTo>
                  <a:pt x="1782498" y="21915"/>
                </a:lnTo>
                <a:lnTo>
                  <a:pt x="1735840" y="15282"/>
                </a:lnTo>
                <a:lnTo>
                  <a:pt x="1688816" y="9821"/>
                </a:lnTo>
                <a:lnTo>
                  <a:pt x="1641439" y="5547"/>
                </a:lnTo>
                <a:lnTo>
                  <a:pt x="1593725" y="2475"/>
                </a:lnTo>
                <a:lnTo>
                  <a:pt x="1545690" y="621"/>
                </a:lnTo>
                <a:lnTo>
                  <a:pt x="1497348" y="0"/>
                </a:lnTo>
                <a:lnTo>
                  <a:pt x="1449006" y="621"/>
                </a:lnTo>
                <a:lnTo>
                  <a:pt x="1400970" y="2475"/>
                </a:lnTo>
                <a:lnTo>
                  <a:pt x="1353256" y="5547"/>
                </a:lnTo>
                <a:lnTo>
                  <a:pt x="1305880" y="9821"/>
                </a:lnTo>
                <a:lnTo>
                  <a:pt x="1258855" y="15282"/>
                </a:lnTo>
                <a:lnTo>
                  <a:pt x="1212198" y="21915"/>
                </a:lnTo>
                <a:lnTo>
                  <a:pt x="1165924" y="29705"/>
                </a:lnTo>
                <a:lnTo>
                  <a:pt x="1120047" y="38637"/>
                </a:lnTo>
                <a:lnTo>
                  <a:pt x="1074583" y="48695"/>
                </a:lnTo>
                <a:lnTo>
                  <a:pt x="1029547" y="59864"/>
                </a:lnTo>
                <a:lnTo>
                  <a:pt x="984954" y="72130"/>
                </a:lnTo>
                <a:lnTo>
                  <a:pt x="940820" y="85476"/>
                </a:lnTo>
                <a:lnTo>
                  <a:pt x="897160" y="99888"/>
                </a:lnTo>
                <a:lnTo>
                  <a:pt x="853988" y="115351"/>
                </a:lnTo>
                <a:lnTo>
                  <a:pt x="811320" y="131849"/>
                </a:lnTo>
                <a:lnTo>
                  <a:pt x="769172" y="149367"/>
                </a:lnTo>
                <a:lnTo>
                  <a:pt x="727558" y="167890"/>
                </a:lnTo>
                <a:lnTo>
                  <a:pt x="686493" y="187403"/>
                </a:lnTo>
                <a:lnTo>
                  <a:pt x="645993" y="207891"/>
                </a:lnTo>
                <a:lnTo>
                  <a:pt x="606074" y="229338"/>
                </a:lnTo>
                <a:lnTo>
                  <a:pt x="566749" y="251729"/>
                </a:lnTo>
                <a:lnTo>
                  <a:pt x="528034" y="275050"/>
                </a:lnTo>
                <a:lnTo>
                  <a:pt x="489945" y="299284"/>
                </a:lnTo>
                <a:lnTo>
                  <a:pt x="452497" y="324417"/>
                </a:lnTo>
                <a:lnTo>
                  <a:pt x="415704" y="350434"/>
                </a:lnTo>
                <a:lnTo>
                  <a:pt x="379583" y="377319"/>
                </a:lnTo>
                <a:lnTo>
                  <a:pt x="344147" y="405057"/>
                </a:lnTo>
                <a:lnTo>
                  <a:pt x="309413" y="433634"/>
                </a:lnTo>
                <a:lnTo>
                  <a:pt x="275396" y="463033"/>
                </a:lnTo>
                <a:lnTo>
                  <a:pt x="242110" y="493239"/>
                </a:lnTo>
                <a:lnTo>
                  <a:pt x="209571" y="524238"/>
                </a:lnTo>
                <a:lnTo>
                  <a:pt x="177794" y="556015"/>
                </a:lnTo>
                <a:lnTo>
                  <a:pt x="146795" y="588553"/>
                </a:lnTo>
                <a:lnTo>
                  <a:pt x="116588" y="621839"/>
                </a:lnTo>
                <a:lnTo>
                  <a:pt x="87189" y="655856"/>
                </a:lnTo>
                <a:lnTo>
                  <a:pt x="58612" y="690590"/>
                </a:lnTo>
                <a:lnTo>
                  <a:pt x="30873" y="726025"/>
                </a:lnTo>
                <a:lnTo>
                  <a:pt x="3988" y="762146"/>
                </a:lnTo>
                <a:lnTo>
                  <a:pt x="0" y="767787"/>
                </a:lnTo>
              </a:path>
            </a:pathLst>
          </a:custGeom>
          <a:ln w="12699">
            <a:solidFill>
              <a:srgbClr val="ED5837"/>
            </a:solidFill>
          </a:ln>
        </p:spPr>
        <p:txBody>
          <a:bodyPr wrap="square" lIns="0" tIns="0" rIns="0" bIns="0" rtlCol="0"/>
          <a:lstStyle/>
          <a:p>
            <a:endParaRPr/>
          </a:p>
        </p:txBody>
      </p:sp>
      <p:sp>
        <p:nvSpPr>
          <p:cNvPr id="9" name="object 9"/>
          <p:cNvSpPr txBox="1"/>
          <p:nvPr/>
        </p:nvSpPr>
        <p:spPr>
          <a:xfrm>
            <a:off x="480900" y="7069680"/>
            <a:ext cx="46371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27</a:t>
            </a:fld>
            <a:r>
              <a:rPr sz="800" dirty="0">
                <a:solidFill>
                  <a:srgbClr val="F0782E"/>
                </a:solidFill>
                <a:latin typeface="Aktifo-A-Light"/>
                <a:cs typeface="Aktifo-A-Light"/>
              </a:rPr>
              <a:t>  </a:t>
            </a:r>
            <a:r>
              <a:rPr sz="800" spc="135" dirty="0">
                <a:solidFill>
                  <a:srgbClr val="F0782E"/>
                </a:solidFill>
                <a:latin typeface="Aktifo-A-Light"/>
                <a:cs typeface="Aktifo-A-Light"/>
              </a:rPr>
              <a:t> </a:t>
            </a:r>
            <a:r>
              <a:rPr sz="800" dirty="0">
                <a:solidFill>
                  <a:srgbClr val="F0782E"/>
                </a:solidFill>
                <a:latin typeface="Aktifo-A-Light"/>
                <a:cs typeface="Aktifo-A-Light"/>
              </a:rPr>
              <a:t>|   </a:t>
            </a:r>
            <a:r>
              <a:rPr sz="800" spc="10" dirty="0">
                <a:solidFill>
                  <a:srgbClr val="F0782E"/>
                </a:solidFill>
                <a:latin typeface="Aktifo-A-Light"/>
                <a:cs typeface="Aktifo-A-Light"/>
              </a:rPr>
              <a:t> </a:t>
            </a:r>
            <a:r>
              <a:rPr sz="800" spc="-5" dirty="0">
                <a:solidFill>
                  <a:srgbClr val="56575A"/>
                </a:solidFill>
                <a:latin typeface="Aktifo-A-Light"/>
                <a:cs typeface="Aktifo-A-Light"/>
              </a:rPr>
              <a:t>l</a:t>
            </a:r>
            <a:r>
              <a:rPr lang="pt-BR" sz="800" spc="-5" dirty="0">
                <a:solidFill>
                  <a:srgbClr val="56575A"/>
                </a:solidFill>
                <a:latin typeface="Aktifo-A-Light"/>
                <a:cs typeface="Aktifo-A-Light"/>
              </a:rPr>
              <a:t>Bild</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 </a:t>
            </a:r>
            <a:r>
              <a:rPr lang="pt-BR" sz="800" dirty="0">
                <a:solidFill>
                  <a:srgbClr val="56575A"/>
                </a:solidFill>
                <a:latin typeface="Aktifo-A-Light"/>
                <a:cs typeface="Aktifo-A-Light"/>
              </a:rPr>
              <a:t> cultural</a:t>
            </a:r>
            <a:r>
              <a:rPr sz="800" dirty="0">
                <a:solidFill>
                  <a:srgbClr val="56575A"/>
                </a:solidFill>
                <a:latin typeface="Aktifo-A-Light"/>
                <a:cs typeface="Aktifo-A-Light"/>
              </a:rPr>
              <a:t> |  </a:t>
            </a:r>
            <a:r>
              <a:rPr sz="800" spc="-5" dirty="0">
                <a:solidFill>
                  <a:srgbClr val="56575A"/>
                </a:solidFill>
                <a:latin typeface="Aktifo-A-Light"/>
                <a:cs typeface="Aktifo-A-Light"/>
              </a:rPr>
              <a:t>Poítica</a:t>
            </a:r>
            <a:r>
              <a:rPr sz="800" dirty="0">
                <a:solidFill>
                  <a:srgbClr val="56575A"/>
                </a:solidFill>
                <a:latin typeface="Aktifo-A-Light"/>
                <a:cs typeface="Aktifo-A-Light"/>
              </a:rPr>
              <a:t> </a:t>
            </a:r>
            <a:r>
              <a:rPr sz="800" spc="-5" dirty="0">
                <a:solidFill>
                  <a:srgbClr val="56575A"/>
                </a:solidFill>
                <a:latin typeface="Aktifo-A-Light"/>
                <a:cs typeface="Aktifo-A-Light"/>
              </a:rPr>
              <a:t>de</a:t>
            </a:r>
            <a:r>
              <a:rPr sz="800" dirty="0">
                <a:solidFill>
                  <a:srgbClr val="56575A"/>
                </a:solidFill>
                <a:latin typeface="Aktifo-A-Light"/>
                <a:cs typeface="Aktifo-A-Light"/>
              </a:rPr>
              <a:t> </a:t>
            </a:r>
            <a:r>
              <a:rPr sz="800" spc="-10" dirty="0">
                <a:solidFill>
                  <a:srgbClr val="56575A"/>
                </a:solidFill>
                <a:latin typeface="Aktifo-A-Light"/>
                <a:cs typeface="Aktifo-A-Light"/>
              </a:rPr>
              <a:t>eventos</a:t>
            </a:r>
            <a:r>
              <a:rPr sz="800" dirty="0">
                <a:solidFill>
                  <a:srgbClr val="56575A"/>
                </a:solidFill>
                <a:latin typeface="Aktifo-A-Light"/>
                <a:cs typeface="Aktifo-A-Light"/>
              </a:rPr>
              <a:t> e </a:t>
            </a:r>
            <a:r>
              <a:rPr sz="800" spc="-5" dirty="0">
                <a:solidFill>
                  <a:srgbClr val="56575A"/>
                </a:solidFill>
                <a:latin typeface="Aktifo-A-Light"/>
                <a:cs typeface="Aktifo-A-Light"/>
              </a:rPr>
              <a:t>brindes</a:t>
            </a:r>
            <a:endParaRPr sz="800" dirty="0">
              <a:latin typeface="Aktifo-A-Light"/>
              <a:cs typeface="Aktifo-A-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1114" y="1506933"/>
            <a:ext cx="6427470" cy="1581010"/>
          </a:xfrm>
          <a:prstGeom prst="rect">
            <a:avLst/>
          </a:prstGeom>
        </p:spPr>
        <p:txBody>
          <a:bodyPr vert="horz" wrap="square" lIns="0" tIns="12700" rIns="0" bIns="0" rtlCol="0">
            <a:spAutoFit/>
          </a:bodyPr>
          <a:lstStyle/>
          <a:p>
            <a:pPr marL="12700" marR="2283460">
              <a:lnSpc>
                <a:spcPct val="113100"/>
              </a:lnSpc>
              <a:spcBef>
                <a:spcPts val="100"/>
              </a:spcBef>
            </a:pPr>
            <a:r>
              <a:rPr sz="1400" b="1" spc="-5" dirty="0">
                <a:solidFill>
                  <a:srgbClr val="56575A"/>
                </a:solidFill>
                <a:latin typeface="Aktifo-A-SemiBold"/>
                <a:cs typeface="Aktifo-A-SemiBold"/>
              </a:rPr>
              <a:t>Segue </a:t>
            </a:r>
            <a:r>
              <a:rPr sz="1400" b="1" spc="-10" dirty="0">
                <a:solidFill>
                  <a:srgbClr val="56575A"/>
                </a:solidFill>
                <a:latin typeface="Aktifo-A-SemiBold"/>
                <a:cs typeface="Aktifo-A-SemiBold"/>
              </a:rPr>
              <a:t>abaixo </a:t>
            </a:r>
            <a:r>
              <a:rPr sz="1400" b="1" dirty="0">
                <a:solidFill>
                  <a:srgbClr val="56575A"/>
                </a:solidFill>
                <a:latin typeface="Aktifo-A-SemiBold"/>
                <a:cs typeface="Aktifo-A-SemiBold"/>
              </a:rPr>
              <a:t>as </a:t>
            </a:r>
            <a:r>
              <a:rPr sz="1400" b="1" spc="-5" dirty="0">
                <a:solidFill>
                  <a:srgbClr val="56575A"/>
                </a:solidFill>
                <a:latin typeface="Aktifo-A-SemiBold"/>
                <a:cs typeface="Aktifo-A-SemiBold"/>
              </a:rPr>
              <a:t>orientações </a:t>
            </a:r>
            <a:r>
              <a:rPr sz="1400" b="1" dirty="0">
                <a:solidFill>
                  <a:srgbClr val="56575A"/>
                </a:solidFill>
                <a:latin typeface="Aktifo-A-SemiBold"/>
                <a:cs typeface="Aktifo-A-SemiBold"/>
              </a:rPr>
              <a:t>para a </a:t>
            </a:r>
            <a:r>
              <a:rPr sz="1400" b="1" spc="-5" dirty="0">
                <a:solidFill>
                  <a:srgbClr val="56575A"/>
                </a:solidFill>
                <a:latin typeface="Aktifo-A-SemiBold"/>
                <a:cs typeface="Aktifo-A-SemiBold"/>
              </a:rPr>
              <a:t>realização </a:t>
            </a:r>
            <a:r>
              <a:rPr sz="1400" b="1" dirty="0">
                <a:solidFill>
                  <a:srgbClr val="56575A"/>
                </a:solidFill>
                <a:latin typeface="Aktifo-A-SemiBold"/>
                <a:cs typeface="Aktifo-A-SemiBold"/>
              </a:rPr>
              <a:t> </a:t>
            </a:r>
            <a:r>
              <a:rPr sz="1400" b="1" spc="-5" dirty="0">
                <a:solidFill>
                  <a:srgbClr val="56575A"/>
                </a:solidFill>
                <a:latin typeface="Aktifo-A-SemiBold"/>
                <a:cs typeface="Aktifo-A-SemiBold"/>
              </a:rPr>
              <a:t>de confraternizações</a:t>
            </a:r>
            <a:r>
              <a:rPr sz="1400" b="1" dirty="0">
                <a:solidFill>
                  <a:srgbClr val="56575A"/>
                </a:solidFill>
                <a:latin typeface="Aktifo-A-SemiBold"/>
                <a:cs typeface="Aktifo-A-SemiBold"/>
              </a:rPr>
              <a:t> </a:t>
            </a:r>
            <a:r>
              <a:rPr sz="1400" b="1" spc="-5" dirty="0">
                <a:solidFill>
                  <a:srgbClr val="56575A"/>
                </a:solidFill>
                <a:latin typeface="Aktifo-A-SemiBold"/>
                <a:cs typeface="Aktifo-A-SemiBold"/>
              </a:rPr>
              <a:t>(festas,</a:t>
            </a:r>
            <a:r>
              <a:rPr sz="1400" b="1" spc="-45" dirty="0">
                <a:solidFill>
                  <a:srgbClr val="56575A"/>
                </a:solidFill>
                <a:latin typeface="Aktifo-A-SemiBold"/>
                <a:cs typeface="Aktifo-A-SemiBold"/>
              </a:rPr>
              <a:t> </a:t>
            </a:r>
            <a:r>
              <a:rPr sz="1400" b="1" spc="-5" dirty="0">
                <a:solidFill>
                  <a:srgbClr val="56575A"/>
                </a:solidFill>
                <a:latin typeface="Aktifo-A-SemiBold"/>
                <a:cs typeface="Aktifo-A-SemiBold"/>
              </a:rPr>
              <a:t>churrascos,</a:t>
            </a:r>
            <a:r>
              <a:rPr sz="1400" b="1" spc="-40" dirty="0">
                <a:solidFill>
                  <a:srgbClr val="56575A"/>
                </a:solidFill>
                <a:latin typeface="Aktifo-A-SemiBold"/>
                <a:cs typeface="Aktifo-A-SemiBold"/>
              </a:rPr>
              <a:t> </a:t>
            </a:r>
            <a:r>
              <a:rPr sz="1400" b="1" spc="-20" dirty="0">
                <a:solidFill>
                  <a:srgbClr val="56575A"/>
                </a:solidFill>
                <a:latin typeface="Aktifo-A-SemiBold"/>
                <a:cs typeface="Aktifo-A-SemiBold"/>
              </a:rPr>
              <a:t>etc.) </a:t>
            </a:r>
            <a:r>
              <a:rPr sz="1400" b="1" spc="-295" dirty="0">
                <a:solidFill>
                  <a:srgbClr val="56575A"/>
                </a:solidFill>
                <a:latin typeface="Aktifo-A-SemiBold"/>
                <a:cs typeface="Aktifo-A-SemiBold"/>
              </a:rPr>
              <a:t> </a:t>
            </a:r>
            <a:r>
              <a:rPr sz="1400" b="1" spc="-10" dirty="0">
                <a:solidFill>
                  <a:srgbClr val="56575A"/>
                </a:solidFill>
                <a:latin typeface="Aktifo-A-SemiBold"/>
                <a:cs typeface="Aktifo-A-SemiBold"/>
              </a:rPr>
              <a:t>dentro</a:t>
            </a:r>
            <a:r>
              <a:rPr sz="1400" b="1" spc="-5" dirty="0">
                <a:solidFill>
                  <a:srgbClr val="56575A"/>
                </a:solidFill>
                <a:latin typeface="Aktifo-A-SemiBold"/>
                <a:cs typeface="Aktifo-A-SemiBold"/>
              </a:rPr>
              <a:t> dos</a:t>
            </a:r>
            <a:r>
              <a:rPr sz="1400" b="1" dirty="0">
                <a:solidFill>
                  <a:srgbClr val="56575A"/>
                </a:solidFill>
                <a:latin typeface="Aktifo-A-SemiBold"/>
                <a:cs typeface="Aktifo-A-SemiBold"/>
              </a:rPr>
              <a:t> espaços</a:t>
            </a:r>
            <a:r>
              <a:rPr sz="1400" b="1" spc="-5" dirty="0">
                <a:solidFill>
                  <a:srgbClr val="56575A"/>
                </a:solidFill>
                <a:latin typeface="Aktifo-A-SemiBold"/>
                <a:cs typeface="Aktifo-A-SemiBold"/>
              </a:rPr>
              <a:t> do</a:t>
            </a:r>
            <a:r>
              <a:rPr sz="1400" b="1" dirty="0">
                <a:solidFill>
                  <a:srgbClr val="56575A"/>
                </a:solidFill>
                <a:latin typeface="Aktifo-A-SemiBold"/>
                <a:cs typeface="Aktifo-A-SemiBold"/>
              </a:rPr>
              <a:t> </a:t>
            </a:r>
            <a:r>
              <a:rPr sz="1400" b="1" spc="-5" dirty="0">
                <a:solidFill>
                  <a:srgbClr val="56575A"/>
                </a:solidFill>
                <a:latin typeface="Aktifo-A-SemiBold"/>
                <a:cs typeface="Aktifo-A-SemiBold"/>
              </a:rPr>
              <a:t>Grupo </a:t>
            </a:r>
            <a:r>
              <a:rPr lang="pt-BR" sz="1400" b="1" spc="-5" dirty="0">
                <a:solidFill>
                  <a:srgbClr val="56575A"/>
                </a:solidFill>
                <a:latin typeface="Aktifo-A-SemiBold"/>
                <a:cs typeface="Aktifo-A-SemiBold"/>
              </a:rPr>
              <a:t>Bild</a:t>
            </a:r>
            <a:r>
              <a:rPr sz="1400" b="1" spc="-5" dirty="0">
                <a:solidFill>
                  <a:srgbClr val="56575A"/>
                </a:solidFill>
                <a:latin typeface="Aktifo-A-SemiBold"/>
                <a:cs typeface="Aktifo-A-SemiBold"/>
              </a:rPr>
              <a:t>:</a:t>
            </a:r>
            <a:endParaRPr sz="1400" dirty="0">
              <a:latin typeface="Aktifo-A-SemiBold"/>
              <a:cs typeface="Aktifo-A-SemiBold"/>
            </a:endParaRPr>
          </a:p>
          <a:p>
            <a:pPr>
              <a:lnSpc>
                <a:spcPct val="100000"/>
              </a:lnSpc>
              <a:spcBef>
                <a:spcPts val="40"/>
              </a:spcBef>
            </a:pPr>
            <a:endParaRPr sz="2400" dirty="0">
              <a:latin typeface="Aktifo-A-SemiBold"/>
              <a:cs typeface="Aktifo-A-SemiBold"/>
            </a:endParaRPr>
          </a:p>
          <a:p>
            <a:pPr marL="393700" marR="5080" indent="-381000">
              <a:lnSpc>
                <a:spcPct val="113100"/>
              </a:lnSpc>
              <a:tabLst>
                <a:tab pos="393065" algn="l"/>
              </a:tabLst>
            </a:pPr>
            <a:r>
              <a:rPr sz="2100" b="1" spc="-44" baseline="1984" dirty="0">
                <a:solidFill>
                  <a:srgbClr val="F0782E"/>
                </a:solidFill>
                <a:latin typeface="Aktifo-A Bold"/>
                <a:cs typeface="Aktifo-A Bold"/>
              </a:rPr>
              <a:t>1)	</a:t>
            </a:r>
            <a:r>
              <a:rPr sz="1400" dirty="0">
                <a:solidFill>
                  <a:srgbClr val="56575A"/>
                </a:solidFill>
                <a:latin typeface="Aktifo-A-Light"/>
                <a:cs typeface="Aktifo-A-Light"/>
              </a:rPr>
              <a:t>O </a:t>
            </a:r>
            <a:r>
              <a:rPr sz="1400" spc="-20" dirty="0">
                <a:solidFill>
                  <a:srgbClr val="56575A"/>
                </a:solidFill>
                <a:latin typeface="Aktifo-A-Light"/>
                <a:cs typeface="Aktifo-A-Light"/>
              </a:rPr>
              <a:t>evento</a:t>
            </a:r>
            <a:r>
              <a:rPr sz="1400" spc="5" dirty="0">
                <a:solidFill>
                  <a:srgbClr val="56575A"/>
                </a:solidFill>
                <a:latin typeface="Aktifo-A-Light"/>
                <a:cs typeface="Aktifo-A-Light"/>
              </a:rPr>
              <a:t> </a:t>
            </a:r>
            <a:r>
              <a:rPr sz="1400" spc="-20" dirty="0">
                <a:solidFill>
                  <a:srgbClr val="56575A"/>
                </a:solidFill>
                <a:latin typeface="Aktifo-A-Light"/>
                <a:cs typeface="Aktifo-A-Light"/>
              </a:rPr>
              <a:t>deverá</a:t>
            </a:r>
            <a:r>
              <a:rPr sz="1400" spc="5" dirty="0">
                <a:solidFill>
                  <a:srgbClr val="56575A"/>
                </a:solidFill>
                <a:latin typeface="Aktifo-A-Light"/>
                <a:cs typeface="Aktifo-A-Light"/>
              </a:rPr>
              <a:t> </a:t>
            </a:r>
            <a:r>
              <a:rPr sz="1400" dirty="0">
                <a:solidFill>
                  <a:srgbClr val="56575A"/>
                </a:solidFill>
                <a:latin typeface="Aktifo-A-Light"/>
                <a:cs typeface="Aktifo-A-Light"/>
              </a:rPr>
              <a:t>ser</a:t>
            </a:r>
            <a:r>
              <a:rPr sz="1400" spc="5" dirty="0">
                <a:solidFill>
                  <a:srgbClr val="56575A"/>
                </a:solidFill>
                <a:latin typeface="Aktifo-A-Light"/>
                <a:cs typeface="Aktifo-A-Light"/>
              </a:rPr>
              <a:t> </a:t>
            </a:r>
            <a:r>
              <a:rPr sz="1400" spc="-10" dirty="0">
                <a:solidFill>
                  <a:srgbClr val="56575A"/>
                </a:solidFill>
                <a:latin typeface="Aktifo-A-Light"/>
                <a:cs typeface="Aktifo-A-Light"/>
              </a:rPr>
              <a:t>informado</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spc="-5" dirty="0">
                <a:solidFill>
                  <a:srgbClr val="56575A"/>
                </a:solidFill>
                <a:latin typeface="Aktifo-A-Light"/>
                <a:cs typeface="Aktifo-A-Light"/>
              </a:rPr>
              <a:t>validado</a:t>
            </a:r>
            <a:r>
              <a:rPr sz="1400" spc="5" dirty="0">
                <a:solidFill>
                  <a:srgbClr val="56575A"/>
                </a:solidFill>
                <a:latin typeface="Aktifo-A-Light"/>
                <a:cs typeface="Aktifo-A-Light"/>
              </a:rPr>
              <a:t> </a:t>
            </a:r>
            <a:r>
              <a:rPr sz="1400" spc="-5" dirty="0">
                <a:solidFill>
                  <a:srgbClr val="56575A"/>
                </a:solidFill>
                <a:latin typeface="Aktifo-A-Light"/>
                <a:cs typeface="Aktifo-A-Light"/>
              </a:rPr>
              <a:t>pelo</a:t>
            </a:r>
            <a:r>
              <a:rPr sz="1400" spc="5" dirty="0">
                <a:solidFill>
                  <a:srgbClr val="56575A"/>
                </a:solidFill>
                <a:latin typeface="Aktifo-A-Light"/>
                <a:cs typeface="Aktifo-A-Light"/>
              </a:rPr>
              <a:t> </a:t>
            </a:r>
            <a:r>
              <a:rPr sz="1400" spc="-5" dirty="0">
                <a:solidFill>
                  <a:srgbClr val="56575A"/>
                </a:solidFill>
                <a:latin typeface="Aktifo-A-Light"/>
                <a:cs typeface="Aktifo-A-Light"/>
              </a:rPr>
              <a:t>superior</a:t>
            </a:r>
            <a:r>
              <a:rPr sz="1400" dirty="0">
                <a:solidFill>
                  <a:srgbClr val="56575A"/>
                </a:solidFill>
                <a:latin typeface="Aktifo-A-Light"/>
                <a:cs typeface="Aktifo-A-Light"/>
              </a:rPr>
              <a:t> </a:t>
            </a:r>
            <a:r>
              <a:rPr sz="1400" spc="-10" dirty="0">
                <a:solidFill>
                  <a:srgbClr val="56575A"/>
                </a:solidFill>
                <a:latin typeface="Aktifo-A-Light"/>
                <a:cs typeface="Aktifo-A-Light"/>
              </a:rPr>
              <a:t>imediato</a:t>
            </a:r>
            <a:r>
              <a:rPr sz="1400" spc="5" dirty="0">
                <a:solidFill>
                  <a:srgbClr val="56575A"/>
                </a:solidFill>
                <a:latin typeface="Aktifo-A-Light"/>
                <a:cs typeface="Aktifo-A-Light"/>
              </a:rPr>
              <a:t> </a:t>
            </a:r>
            <a:r>
              <a:rPr sz="1400" dirty="0">
                <a:solidFill>
                  <a:srgbClr val="56575A"/>
                </a:solidFill>
                <a:latin typeface="Aktifo-A-Light"/>
                <a:cs typeface="Aktifo-A-Light"/>
              </a:rPr>
              <a:t>com </a:t>
            </a:r>
            <a:r>
              <a:rPr sz="1400" spc="-315" dirty="0">
                <a:solidFill>
                  <a:srgbClr val="56575A"/>
                </a:solidFill>
                <a:latin typeface="Aktifo-A-Light"/>
                <a:cs typeface="Aktifo-A-Light"/>
              </a:rPr>
              <a:t> </a:t>
            </a:r>
            <a:r>
              <a:rPr sz="1400" dirty="0">
                <a:solidFill>
                  <a:srgbClr val="56575A"/>
                </a:solidFill>
                <a:latin typeface="Aktifo-A-Light"/>
                <a:cs typeface="Aktifo-A-Light"/>
              </a:rPr>
              <a:t>5</a:t>
            </a:r>
            <a:r>
              <a:rPr sz="1400" spc="-5" dirty="0">
                <a:solidFill>
                  <a:srgbClr val="56575A"/>
                </a:solidFill>
                <a:latin typeface="Aktifo-A-Light"/>
                <a:cs typeface="Aktifo-A-Light"/>
              </a:rPr>
              <a:t> </a:t>
            </a:r>
            <a:r>
              <a:rPr sz="1400" dirty="0">
                <a:solidFill>
                  <a:srgbClr val="56575A"/>
                </a:solidFill>
                <a:latin typeface="Aktifo-A-Light"/>
                <a:cs typeface="Aktifo-A-Light"/>
              </a:rPr>
              <a:t>dias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5" dirty="0">
                <a:solidFill>
                  <a:srgbClr val="56575A"/>
                </a:solidFill>
                <a:latin typeface="Aktifo-A-Light"/>
                <a:cs typeface="Aktifo-A-Light"/>
              </a:rPr>
              <a:t>antecedência</a:t>
            </a:r>
            <a:r>
              <a:rPr sz="1400" dirty="0">
                <a:solidFill>
                  <a:srgbClr val="56575A"/>
                </a:solidFill>
                <a:latin typeface="Aktifo-A-Light"/>
                <a:cs typeface="Aktifo-A-Light"/>
              </a:rPr>
              <a:t> por</a:t>
            </a:r>
            <a:r>
              <a:rPr sz="1400" spc="-5" dirty="0">
                <a:solidFill>
                  <a:srgbClr val="56575A"/>
                </a:solidFill>
                <a:latin typeface="Aktifo-A-Light"/>
                <a:cs typeface="Aktifo-A-Light"/>
              </a:rPr>
              <a:t> </a:t>
            </a:r>
            <a:r>
              <a:rPr sz="1400" dirty="0">
                <a:solidFill>
                  <a:srgbClr val="56575A"/>
                </a:solidFill>
                <a:latin typeface="Aktifo-A-Light"/>
                <a:cs typeface="Aktifo-A-Light"/>
              </a:rPr>
              <a:t>e-mail</a:t>
            </a:r>
            <a:endParaRPr sz="1400" dirty="0">
              <a:latin typeface="Aktifo-A-Light"/>
              <a:cs typeface="Aktifo-A-Light"/>
            </a:endParaRPr>
          </a:p>
        </p:txBody>
      </p:sp>
      <p:sp>
        <p:nvSpPr>
          <p:cNvPr id="3" name="object 3"/>
          <p:cNvSpPr txBox="1"/>
          <p:nvPr/>
        </p:nvSpPr>
        <p:spPr>
          <a:xfrm>
            <a:off x="1671114" y="3358301"/>
            <a:ext cx="214629" cy="238760"/>
          </a:xfrm>
          <a:prstGeom prst="rect">
            <a:avLst/>
          </a:prstGeom>
        </p:spPr>
        <p:txBody>
          <a:bodyPr vert="horz" wrap="square" lIns="0" tIns="12700" rIns="0" bIns="0" rtlCol="0">
            <a:spAutoFit/>
          </a:bodyPr>
          <a:lstStyle/>
          <a:p>
            <a:pPr marL="12700">
              <a:lnSpc>
                <a:spcPct val="100000"/>
              </a:lnSpc>
              <a:spcBef>
                <a:spcPts val="100"/>
              </a:spcBef>
            </a:pPr>
            <a:r>
              <a:rPr sz="1400" b="1" spc="-30" dirty="0">
                <a:solidFill>
                  <a:srgbClr val="F0782E"/>
                </a:solidFill>
                <a:latin typeface="Aktifo-A Bold"/>
                <a:cs typeface="Aktifo-A Bold"/>
              </a:rPr>
              <a:t>2)</a:t>
            </a:r>
            <a:endParaRPr sz="1400">
              <a:latin typeface="Aktifo-A Bold"/>
              <a:cs typeface="Aktifo-A Bold"/>
            </a:endParaRPr>
          </a:p>
        </p:txBody>
      </p:sp>
      <p:sp>
        <p:nvSpPr>
          <p:cNvPr id="4" name="object 4"/>
          <p:cNvSpPr txBox="1"/>
          <p:nvPr/>
        </p:nvSpPr>
        <p:spPr>
          <a:xfrm>
            <a:off x="1671114" y="4238700"/>
            <a:ext cx="219075" cy="238760"/>
          </a:xfrm>
          <a:prstGeom prst="rect">
            <a:avLst/>
          </a:prstGeom>
        </p:spPr>
        <p:txBody>
          <a:bodyPr vert="horz" wrap="square" lIns="0" tIns="12700" rIns="0" bIns="0" rtlCol="0">
            <a:spAutoFit/>
          </a:bodyPr>
          <a:lstStyle/>
          <a:p>
            <a:pPr marL="12700">
              <a:lnSpc>
                <a:spcPct val="100000"/>
              </a:lnSpc>
              <a:spcBef>
                <a:spcPts val="100"/>
              </a:spcBef>
            </a:pPr>
            <a:r>
              <a:rPr sz="1400" b="1" spc="-30" dirty="0">
                <a:solidFill>
                  <a:srgbClr val="F0782E"/>
                </a:solidFill>
                <a:latin typeface="Aktifo-A Bold"/>
                <a:cs typeface="Aktifo-A Bold"/>
              </a:rPr>
              <a:t>3)</a:t>
            </a:r>
            <a:endParaRPr sz="1400">
              <a:latin typeface="Aktifo-A Bold"/>
              <a:cs typeface="Aktifo-A Bold"/>
            </a:endParaRPr>
          </a:p>
        </p:txBody>
      </p:sp>
      <p:sp>
        <p:nvSpPr>
          <p:cNvPr id="5" name="object 5"/>
          <p:cNvSpPr txBox="1"/>
          <p:nvPr/>
        </p:nvSpPr>
        <p:spPr>
          <a:xfrm>
            <a:off x="1671114" y="4195305"/>
            <a:ext cx="6635750" cy="1134745"/>
          </a:xfrm>
          <a:prstGeom prst="rect">
            <a:avLst/>
          </a:prstGeom>
        </p:spPr>
        <p:txBody>
          <a:bodyPr vert="horz" wrap="square" lIns="0" tIns="12700" rIns="0" bIns="0" rtlCol="0">
            <a:spAutoFit/>
          </a:bodyPr>
          <a:lstStyle/>
          <a:p>
            <a:pPr marL="393700" marR="340995">
              <a:lnSpc>
                <a:spcPct val="113100"/>
              </a:lnSpc>
              <a:spcBef>
                <a:spcPts val="100"/>
              </a:spcBef>
            </a:pPr>
            <a:r>
              <a:rPr sz="1400" dirty="0">
                <a:solidFill>
                  <a:srgbClr val="56575A"/>
                </a:solidFill>
                <a:latin typeface="Aktifo-A-Light"/>
                <a:cs typeface="Aktifo-A-Light"/>
              </a:rPr>
              <a:t>O </a:t>
            </a:r>
            <a:r>
              <a:rPr sz="1400" spc="-5" dirty="0">
                <a:solidFill>
                  <a:srgbClr val="56575A"/>
                </a:solidFill>
                <a:latin typeface="Aktifo-A-Light"/>
                <a:cs typeface="Aktifo-A-Light"/>
              </a:rPr>
              <a:t>valor arrecadado não poderá ultrapassar </a:t>
            </a:r>
            <a:r>
              <a:rPr sz="1400" dirty="0">
                <a:solidFill>
                  <a:srgbClr val="56575A"/>
                </a:solidFill>
                <a:latin typeface="Aktifo-A-Light"/>
                <a:cs typeface="Aktifo-A-Light"/>
              </a:rPr>
              <a:t>o </a:t>
            </a:r>
            <a:r>
              <a:rPr sz="1400" spc="-5" dirty="0">
                <a:solidFill>
                  <a:srgbClr val="56575A"/>
                </a:solidFill>
                <a:latin typeface="Aktifo-A-Light"/>
                <a:cs typeface="Aktifo-A-Light"/>
              </a:rPr>
              <a:t>valor de </a:t>
            </a:r>
            <a:r>
              <a:rPr sz="1400" dirty="0">
                <a:solidFill>
                  <a:srgbClr val="56575A"/>
                </a:solidFill>
                <a:latin typeface="Aktifo-A-Light"/>
                <a:cs typeface="Aktifo-A-Light"/>
              </a:rPr>
              <a:t>15% </a:t>
            </a:r>
            <a:r>
              <a:rPr sz="1400" spc="-5" dirty="0">
                <a:solidFill>
                  <a:srgbClr val="56575A"/>
                </a:solidFill>
                <a:latin typeface="Aktifo-A-Light"/>
                <a:cs typeface="Aktifo-A-Light"/>
              </a:rPr>
              <a:t>do salário </a:t>
            </a:r>
            <a:r>
              <a:rPr sz="1400" spc="-320" dirty="0">
                <a:solidFill>
                  <a:srgbClr val="56575A"/>
                </a:solidFill>
                <a:latin typeface="Aktifo-A-Light"/>
                <a:cs typeface="Aktifo-A-Light"/>
              </a:rPr>
              <a:t> </a:t>
            </a:r>
            <a:r>
              <a:rPr sz="1400" dirty="0">
                <a:solidFill>
                  <a:srgbClr val="56575A"/>
                </a:solidFill>
                <a:latin typeface="Aktifo-A-Light"/>
                <a:cs typeface="Aktifo-A-Light"/>
              </a:rPr>
              <a:t>mínimo</a:t>
            </a:r>
            <a:r>
              <a:rPr sz="1400" spc="-5" dirty="0">
                <a:solidFill>
                  <a:srgbClr val="56575A"/>
                </a:solidFill>
                <a:latin typeface="Aktifo-A-Light"/>
                <a:cs typeface="Aktifo-A-Light"/>
              </a:rPr>
              <a:t> </a:t>
            </a:r>
            <a:r>
              <a:rPr sz="1400" dirty="0">
                <a:solidFill>
                  <a:srgbClr val="56575A"/>
                </a:solidFill>
                <a:latin typeface="Aktifo-A-Light"/>
                <a:cs typeface="Aktifo-A-Light"/>
              </a:rPr>
              <a:t>per </a:t>
            </a:r>
            <a:r>
              <a:rPr sz="1400" spc="-5" dirty="0">
                <a:solidFill>
                  <a:srgbClr val="56575A"/>
                </a:solidFill>
                <a:latin typeface="Aktifo-A-Light"/>
                <a:cs typeface="Aktifo-A-Light"/>
              </a:rPr>
              <a:t>capta.</a:t>
            </a:r>
            <a:endParaRPr sz="1400">
              <a:latin typeface="Aktifo-A-Light"/>
              <a:cs typeface="Aktifo-A-Light"/>
            </a:endParaRPr>
          </a:p>
          <a:p>
            <a:pPr marL="393700" marR="5080" indent="-381000">
              <a:lnSpc>
                <a:spcPct val="112300"/>
              </a:lnSpc>
              <a:spcBef>
                <a:spcPts val="1160"/>
              </a:spcBef>
              <a:tabLst>
                <a:tab pos="393065" algn="l"/>
              </a:tabLst>
            </a:pPr>
            <a:r>
              <a:rPr sz="1400" b="1" spc="-30" dirty="0">
                <a:solidFill>
                  <a:srgbClr val="F0782E"/>
                </a:solidFill>
                <a:latin typeface="Aktifo-A Bold"/>
                <a:cs typeface="Aktifo-A Bold"/>
              </a:rPr>
              <a:t>4)	</a:t>
            </a:r>
            <a:r>
              <a:rPr sz="1400" dirty="0">
                <a:solidFill>
                  <a:srgbClr val="56575A"/>
                </a:solidFill>
                <a:latin typeface="Aktifo-A-Light"/>
                <a:cs typeface="Aktifo-A-Light"/>
              </a:rPr>
              <a:t>O</a:t>
            </a:r>
            <a:r>
              <a:rPr sz="1400" spc="5" dirty="0">
                <a:solidFill>
                  <a:srgbClr val="56575A"/>
                </a:solidFill>
                <a:latin typeface="Aktifo-A-Light"/>
                <a:cs typeface="Aktifo-A-Light"/>
              </a:rPr>
              <a:t> </a:t>
            </a:r>
            <a:r>
              <a:rPr sz="1400" spc="-10" dirty="0">
                <a:solidFill>
                  <a:srgbClr val="56575A"/>
                </a:solidFill>
                <a:latin typeface="Aktifo-A-Light"/>
                <a:cs typeface="Aktifo-A-Light"/>
              </a:rPr>
              <a:t>responsável</a:t>
            </a:r>
            <a:r>
              <a:rPr sz="1400" spc="5" dirty="0">
                <a:solidFill>
                  <a:srgbClr val="56575A"/>
                </a:solidFill>
                <a:latin typeface="Aktifo-A-Light"/>
                <a:cs typeface="Aktifo-A-Light"/>
              </a:rPr>
              <a:t> </a:t>
            </a:r>
            <a:r>
              <a:rPr sz="1400" spc="-5" dirty="0">
                <a:solidFill>
                  <a:srgbClr val="56575A"/>
                </a:solidFill>
                <a:latin typeface="Aktifo-A-Light"/>
                <a:cs typeface="Aktifo-A-Light"/>
              </a:rPr>
              <a:t>pelo</a:t>
            </a:r>
            <a:r>
              <a:rPr sz="1400" spc="10" dirty="0">
                <a:solidFill>
                  <a:srgbClr val="56575A"/>
                </a:solidFill>
                <a:latin typeface="Aktifo-A-Light"/>
                <a:cs typeface="Aktifo-A-Light"/>
              </a:rPr>
              <a:t> </a:t>
            </a:r>
            <a:r>
              <a:rPr sz="1400" spc="-20" dirty="0">
                <a:solidFill>
                  <a:srgbClr val="56575A"/>
                </a:solidFill>
                <a:latin typeface="Aktifo-A-Light"/>
                <a:cs typeface="Aktifo-A-Light"/>
              </a:rPr>
              <a:t>evento</a:t>
            </a:r>
            <a:r>
              <a:rPr sz="1400" spc="5" dirty="0">
                <a:solidFill>
                  <a:srgbClr val="56575A"/>
                </a:solidFill>
                <a:latin typeface="Aktifo-A-Light"/>
                <a:cs typeface="Aktifo-A-Light"/>
              </a:rPr>
              <a:t> </a:t>
            </a:r>
            <a:r>
              <a:rPr sz="1400" spc="-20" dirty="0">
                <a:solidFill>
                  <a:srgbClr val="56575A"/>
                </a:solidFill>
                <a:latin typeface="Aktifo-A-Light"/>
                <a:cs typeface="Aktifo-A-Light"/>
              </a:rPr>
              <a:t>deverá</a:t>
            </a:r>
            <a:r>
              <a:rPr sz="1400" spc="10" dirty="0">
                <a:solidFill>
                  <a:srgbClr val="56575A"/>
                </a:solidFill>
                <a:latin typeface="Aktifo-A-Light"/>
                <a:cs typeface="Aktifo-A-Light"/>
              </a:rPr>
              <a:t> </a:t>
            </a:r>
            <a:r>
              <a:rPr sz="1400" spc="-10" dirty="0">
                <a:solidFill>
                  <a:srgbClr val="56575A"/>
                </a:solidFill>
                <a:latin typeface="Aktifo-A-Light"/>
                <a:cs typeface="Aktifo-A-Light"/>
              </a:rPr>
              <a:t>estar</a:t>
            </a:r>
            <a:r>
              <a:rPr sz="1400" spc="5" dirty="0">
                <a:solidFill>
                  <a:srgbClr val="56575A"/>
                </a:solidFill>
                <a:latin typeface="Aktifo-A-Light"/>
                <a:cs typeface="Aktifo-A-Light"/>
              </a:rPr>
              <a:t> </a:t>
            </a:r>
            <a:r>
              <a:rPr sz="1400" spc="-10" dirty="0">
                <a:solidFill>
                  <a:srgbClr val="56575A"/>
                </a:solidFill>
                <a:latin typeface="Aktifo-A-Light"/>
                <a:cs typeface="Aktifo-A-Light"/>
              </a:rPr>
              <a:t>presente</a:t>
            </a:r>
            <a:r>
              <a:rPr sz="1400" spc="10" dirty="0">
                <a:solidFill>
                  <a:srgbClr val="56575A"/>
                </a:solidFill>
                <a:latin typeface="Aktifo-A-Light"/>
                <a:cs typeface="Aktifo-A-Light"/>
              </a:rPr>
              <a:t> </a:t>
            </a:r>
            <a:r>
              <a:rPr sz="1400" spc="-5" dirty="0">
                <a:solidFill>
                  <a:srgbClr val="56575A"/>
                </a:solidFill>
                <a:latin typeface="Aktifo-A-Light"/>
                <a:cs typeface="Aktifo-A-Light"/>
              </a:rPr>
              <a:t>do</a:t>
            </a:r>
            <a:r>
              <a:rPr sz="1400" spc="5" dirty="0">
                <a:solidFill>
                  <a:srgbClr val="56575A"/>
                </a:solidFill>
                <a:latin typeface="Aktifo-A-Light"/>
                <a:cs typeface="Aktifo-A-Light"/>
              </a:rPr>
              <a:t> início </a:t>
            </a:r>
            <a:r>
              <a:rPr sz="1400" dirty="0">
                <a:solidFill>
                  <a:srgbClr val="56575A"/>
                </a:solidFill>
                <a:latin typeface="Aktifo-A-Light"/>
                <a:cs typeface="Aktifo-A-Light"/>
              </a:rPr>
              <a:t>ao</a:t>
            </a:r>
            <a:r>
              <a:rPr sz="1400" spc="10" dirty="0">
                <a:solidFill>
                  <a:srgbClr val="56575A"/>
                </a:solidFill>
                <a:latin typeface="Aktifo-A-Light"/>
                <a:cs typeface="Aktifo-A-Light"/>
              </a:rPr>
              <a:t> </a:t>
            </a:r>
            <a:r>
              <a:rPr sz="1400" spc="-10" dirty="0">
                <a:solidFill>
                  <a:srgbClr val="56575A"/>
                </a:solidFill>
                <a:latin typeface="Aktifo-A-Light"/>
                <a:cs typeface="Aktifo-A-Light"/>
              </a:rPr>
              <a:t>fim,</a:t>
            </a:r>
            <a:r>
              <a:rPr sz="1400" spc="-65" dirty="0">
                <a:solidFill>
                  <a:srgbClr val="56575A"/>
                </a:solidFill>
                <a:latin typeface="Aktifo-A-Light"/>
                <a:cs typeface="Aktifo-A-Light"/>
              </a:rPr>
              <a:t> </a:t>
            </a:r>
            <a:r>
              <a:rPr sz="1400" spc="-5" dirty="0">
                <a:solidFill>
                  <a:srgbClr val="56575A"/>
                </a:solidFill>
                <a:latin typeface="Aktifo-A-Light"/>
                <a:cs typeface="Aktifo-A-Light"/>
              </a:rPr>
              <a:t>sendo </a:t>
            </a:r>
            <a:r>
              <a:rPr sz="1400" spc="-315" dirty="0">
                <a:solidFill>
                  <a:srgbClr val="56575A"/>
                </a:solidFill>
                <a:latin typeface="Aktifo-A-Light"/>
                <a:cs typeface="Aktifo-A-Light"/>
              </a:rPr>
              <a:t> </a:t>
            </a:r>
            <a:r>
              <a:rPr sz="1400" spc="-10" dirty="0">
                <a:solidFill>
                  <a:srgbClr val="56575A"/>
                </a:solidFill>
                <a:latin typeface="Aktifo-A-Light"/>
                <a:cs typeface="Aktifo-A-Light"/>
              </a:rPr>
              <a:t>responsável</a:t>
            </a:r>
            <a:r>
              <a:rPr sz="1400" dirty="0">
                <a:solidFill>
                  <a:srgbClr val="56575A"/>
                </a:solidFill>
                <a:latin typeface="Aktifo-A-Light"/>
                <a:cs typeface="Aktifo-A-Light"/>
              </a:rPr>
              <a:t> pela abertura e </a:t>
            </a:r>
            <a:r>
              <a:rPr sz="1400" spc="-10" dirty="0">
                <a:solidFill>
                  <a:srgbClr val="56575A"/>
                </a:solidFill>
                <a:latin typeface="Aktifo-A-Light"/>
                <a:cs typeface="Aktifo-A-Light"/>
              </a:rPr>
              <a:t>fechamento</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spc="5" dirty="0">
                <a:solidFill>
                  <a:srgbClr val="56575A"/>
                </a:solidFill>
                <a:latin typeface="Aktifo-A-Light"/>
                <a:cs typeface="Aktifo-A-Light"/>
              </a:rPr>
              <a:t> </a:t>
            </a:r>
            <a:r>
              <a:rPr sz="1400" dirty="0">
                <a:solidFill>
                  <a:srgbClr val="56575A"/>
                </a:solidFill>
                <a:latin typeface="Aktifo-A-Light"/>
                <a:cs typeface="Aktifo-A-Light"/>
              </a:rPr>
              <a:t>espaço </a:t>
            </a:r>
            <a:r>
              <a:rPr sz="1400" spc="-5" dirty="0">
                <a:solidFill>
                  <a:srgbClr val="56575A"/>
                </a:solidFill>
                <a:latin typeface="Aktifo-A-Light"/>
                <a:cs typeface="Aktifo-A-Light"/>
              </a:rPr>
              <a:t>utilizado.</a:t>
            </a:r>
            <a:endParaRPr sz="1400">
              <a:latin typeface="Aktifo-A-Light"/>
              <a:cs typeface="Aktifo-A-Light"/>
            </a:endParaRPr>
          </a:p>
        </p:txBody>
      </p:sp>
      <p:sp>
        <p:nvSpPr>
          <p:cNvPr id="6" name="object 6"/>
          <p:cNvSpPr txBox="1"/>
          <p:nvPr/>
        </p:nvSpPr>
        <p:spPr>
          <a:xfrm>
            <a:off x="1671114" y="5448505"/>
            <a:ext cx="5586095" cy="508000"/>
          </a:xfrm>
          <a:prstGeom prst="rect">
            <a:avLst/>
          </a:prstGeom>
        </p:spPr>
        <p:txBody>
          <a:bodyPr vert="horz" wrap="square" lIns="0" tIns="12700" rIns="0" bIns="0" rtlCol="0">
            <a:spAutoFit/>
          </a:bodyPr>
          <a:lstStyle/>
          <a:p>
            <a:pPr marL="393700" marR="5080" indent="-381000">
              <a:lnSpc>
                <a:spcPct val="113100"/>
              </a:lnSpc>
              <a:spcBef>
                <a:spcPts val="100"/>
              </a:spcBef>
              <a:tabLst>
                <a:tab pos="393065" algn="l"/>
              </a:tabLst>
            </a:pPr>
            <a:r>
              <a:rPr sz="1400" b="1" spc="-30" dirty="0">
                <a:solidFill>
                  <a:srgbClr val="F0782E"/>
                </a:solidFill>
                <a:latin typeface="Aktifo-A Bold"/>
                <a:cs typeface="Aktifo-A Bold"/>
              </a:rPr>
              <a:t>5)	</a:t>
            </a:r>
            <a:r>
              <a:rPr sz="1400" dirty="0">
                <a:solidFill>
                  <a:srgbClr val="56575A"/>
                </a:solidFill>
                <a:latin typeface="Aktifo-A-Light"/>
                <a:cs typeface="Aktifo-A-Light"/>
              </a:rPr>
              <a:t>O </a:t>
            </a:r>
            <a:r>
              <a:rPr sz="1400" spc="-20" dirty="0">
                <a:solidFill>
                  <a:srgbClr val="56575A"/>
                </a:solidFill>
                <a:latin typeface="Aktifo-A-Light"/>
                <a:cs typeface="Aktifo-A-Light"/>
              </a:rPr>
              <a:t>evento </a:t>
            </a:r>
            <a:r>
              <a:rPr sz="1400" spc="-5" dirty="0">
                <a:solidFill>
                  <a:srgbClr val="56575A"/>
                </a:solidFill>
                <a:latin typeface="Aktifo-A-Light"/>
                <a:cs typeface="Aktifo-A-Light"/>
              </a:rPr>
              <a:t>não poderá ultrapassar horário de </a:t>
            </a:r>
            <a:r>
              <a:rPr sz="1400" dirty="0">
                <a:solidFill>
                  <a:srgbClr val="56575A"/>
                </a:solidFill>
                <a:latin typeface="Aktifo-A-Light"/>
                <a:cs typeface="Aktifo-A-Light"/>
              </a:rPr>
              <a:t>perturbação da </a:t>
            </a:r>
            <a:r>
              <a:rPr sz="1400" spc="-320" dirty="0">
                <a:solidFill>
                  <a:srgbClr val="56575A"/>
                </a:solidFill>
                <a:latin typeface="Aktifo-A-Light"/>
                <a:cs typeface="Aktifo-A-Light"/>
              </a:rPr>
              <a:t> </a:t>
            </a:r>
            <a:r>
              <a:rPr sz="1400" spc="-5" dirty="0">
                <a:solidFill>
                  <a:srgbClr val="56575A"/>
                </a:solidFill>
                <a:latin typeface="Aktifo-A-Light"/>
                <a:cs typeface="Aktifo-A-Light"/>
              </a:rPr>
              <a:t>comunidade local.</a:t>
            </a:r>
            <a:endParaRPr sz="1400">
              <a:latin typeface="Aktifo-A-Light"/>
              <a:cs typeface="Aktifo-A-Light"/>
            </a:endParaRPr>
          </a:p>
        </p:txBody>
      </p:sp>
      <p:sp>
        <p:nvSpPr>
          <p:cNvPr id="7" name="object 7"/>
          <p:cNvSpPr txBox="1"/>
          <p:nvPr/>
        </p:nvSpPr>
        <p:spPr>
          <a:xfrm>
            <a:off x="2052114" y="3327406"/>
            <a:ext cx="6092825" cy="749300"/>
          </a:xfrm>
          <a:prstGeom prst="rect">
            <a:avLst/>
          </a:prstGeom>
        </p:spPr>
        <p:txBody>
          <a:bodyPr vert="horz" wrap="square" lIns="0" tIns="12700" rIns="0" bIns="0" rtlCol="0">
            <a:spAutoFit/>
          </a:bodyPr>
          <a:lstStyle/>
          <a:p>
            <a:pPr marL="12700" marR="5080">
              <a:lnSpc>
                <a:spcPct val="113100"/>
              </a:lnSpc>
              <a:spcBef>
                <a:spcPts val="100"/>
              </a:spcBef>
            </a:pPr>
            <a:r>
              <a:rPr sz="1400" dirty="0">
                <a:solidFill>
                  <a:srgbClr val="56575A"/>
                </a:solidFill>
                <a:latin typeface="Aktifo-A-Light"/>
                <a:cs typeface="Aktifo-A-Light"/>
              </a:rPr>
              <a:t>O </a:t>
            </a:r>
            <a:r>
              <a:rPr sz="1400" spc="-5" dirty="0">
                <a:solidFill>
                  <a:srgbClr val="56575A"/>
                </a:solidFill>
                <a:latin typeface="Aktifo-A-Light"/>
                <a:cs typeface="Aktifo-A-Light"/>
              </a:rPr>
              <a:t>corpo do </a:t>
            </a:r>
            <a:r>
              <a:rPr sz="1400" dirty="0">
                <a:solidFill>
                  <a:srgbClr val="56575A"/>
                </a:solidFill>
                <a:latin typeface="Aktifo-A-Light"/>
                <a:cs typeface="Aktifo-A-Light"/>
              </a:rPr>
              <a:t>e-mail </a:t>
            </a:r>
            <a:r>
              <a:rPr sz="1400" spc="-20" dirty="0">
                <a:solidFill>
                  <a:srgbClr val="56575A"/>
                </a:solidFill>
                <a:latin typeface="Aktifo-A-Light"/>
                <a:cs typeface="Aktifo-A-Light"/>
              </a:rPr>
              <a:t>deve </a:t>
            </a:r>
            <a:r>
              <a:rPr sz="1400" spc="-10" dirty="0">
                <a:solidFill>
                  <a:srgbClr val="56575A"/>
                </a:solidFill>
                <a:latin typeface="Aktifo-A-Light"/>
                <a:cs typeface="Aktifo-A-Light"/>
              </a:rPr>
              <a:t>conter </a:t>
            </a:r>
            <a:r>
              <a:rPr sz="1400" dirty="0">
                <a:solidFill>
                  <a:srgbClr val="56575A"/>
                </a:solidFill>
                <a:latin typeface="Aktifo-A-Light"/>
                <a:cs typeface="Aktifo-A-Light"/>
              </a:rPr>
              <a:t>as </a:t>
            </a:r>
            <a:r>
              <a:rPr sz="1400" spc="-5" dirty="0">
                <a:solidFill>
                  <a:srgbClr val="56575A"/>
                </a:solidFill>
                <a:latin typeface="Aktifo-A-Light"/>
                <a:cs typeface="Aktifo-A-Light"/>
              </a:rPr>
              <a:t>seguintes informações: </a:t>
            </a:r>
            <a:r>
              <a:rPr sz="1400" spc="-10" dirty="0">
                <a:solidFill>
                  <a:srgbClr val="56575A"/>
                </a:solidFill>
                <a:latin typeface="Aktifo-A-Light"/>
                <a:cs typeface="Aktifo-A-Light"/>
              </a:rPr>
              <a:t>Local, </a:t>
            </a:r>
            <a:r>
              <a:rPr sz="1400" dirty="0">
                <a:solidFill>
                  <a:srgbClr val="56575A"/>
                </a:solidFill>
                <a:latin typeface="Aktifo-A-Light"/>
                <a:cs typeface="Aktifo-A-Light"/>
              </a:rPr>
              <a:t>o </a:t>
            </a:r>
            <a:r>
              <a:rPr sz="1400" spc="5" dirty="0">
                <a:solidFill>
                  <a:srgbClr val="56575A"/>
                </a:solidFill>
                <a:latin typeface="Aktifo-A-Light"/>
                <a:cs typeface="Aktifo-A-Light"/>
              </a:rPr>
              <a:t> </a:t>
            </a:r>
            <a:r>
              <a:rPr sz="1400" dirty="0">
                <a:solidFill>
                  <a:srgbClr val="56575A"/>
                </a:solidFill>
                <a:latin typeface="Aktifo-A-Light"/>
                <a:cs typeface="Aktifo-A-Light"/>
              </a:rPr>
              <a:t>Nome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fornecedor/parceiro</a:t>
            </a:r>
            <a:r>
              <a:rPr sz="1400" dirty="0">
                <a:solidFill>
                  <a:srgbClr val="56575A"/>
                </a:solidFill>
                <a:latin typeface="Aktifo-A-Light"/>
                <a:cs typeface="Aktifo-A-Light"/>
              </a:rPr>
              <a:t> </a:t>
            </a:r>
            <a:r>
              <a:rPr sz="1400" spc="-20" dirty="0">
                <a:solidFill>
                  <a:srgbClr val="56575A"/>
                </a:solidFill>
                <a:latin typeface="Aktifo-A-Light"/>
                <a:cs typeface="Aktifo-A-Light"/>
              </a:rPr>
              <a:t>patrocinador,</a:t>
            </a:r>
            <a:r>
              <a:rPr sz="1400" spc="-70" dirty="0">
                <a:solidFill>
                  <a:srgbClr val="56575A"/>
                </a:solidFill>
                <a:latin typeface="Aktifo-A-Light"/>
                <a:cs typeface="Aktifo-A-Light"/>
              </a:rPr>
              <a:t> </a:t>
            </a:r>
            <a:r>
              <a:rPr sz="1400" dirty="0">
                <a:solidFill>
                  <a:srgbClr val="56575A"/>
                </a:solidFill>
                <a:latin typeface="Aktifo-A-Light"/>
                <a:cs typeface="Aktifo-A-Light"/>
              </a:rPr>
              <a:t>o</a:t>
            </a:r>
            <a:r>
              <a:rPr sz="1400" spc="-25" dirty="0">
                <a:solidFill>
                  <a:srgbClr val="56575A"/>
                </a:solidFill>
                <a:latin typeface="Aktifo-A-Light"/>
                <a:cs typeface="Aktifo-A-Light"/>
              </a:rPr>
              <a:t> </a:t>
            </a:r>
            <a:r>
              <a:rPr sz="1400" spc="-20" dirty="0">
                <a:solidFill>
                  <a:srgbClr val="56575A"/>
                </a:solidFill>
                <a:latin typeface="Aktifo-A-Light"/>
                <a:cs typeface="Aktifo-A-Light"/>
              </a:rPr>
              <a:t>Valor</a:t>
            </a:r>
            <a:r>
              <a:rPr sz="1400" dirty="0">
                <a:solidFill>
                  <a:srgbClr val="56575A"/>
                </a:solidFill>
                <a:latin typeface="Aktifo-A-Light"/>
                <a:cs typeface="Aktifo-A-Light"/>
              </a:rPr>
              <a:t> </a:t>
            </a:r>
            <a:r>
              <a:rPr sz="1400" spc="-10" dirty="0">
                <a:solidFill>
                  <a:srgbClr val="56575A"/>
                </a:solidFill>
                <a:latin typeface="Aktifo-A-Light"/>
                <a:cs typeface="Aktifo-A-Light"/>
              </a:rPr>
              <a:t>doado,</a:t>
            </a:r>
            <a:r>
              <a:rPr sz="1400" spc="-70" dirty="0">
                <a:solidFill>
                  <a:srgbClr val="56575A"/>
                </a:solidFill>
                <a:latin typeface="Aktifo-A-Light"/>
                <a:cs typeface="Aktifo-A-Light"/>
              </a:rPr>
              <a:t> </a:t>
            </a:r>
            <a:r>
              <a:rPr sz="1400" spc="-5" dirty="0">
                <a:solidFill>
                  <a:srgbClr val="56575A"/>
                </a:solidFill>
                <a:latin typeface="Aktifo-A-Light"/>
                <a:cs typeface="Aktifo-A-Light"/>
              </a:rPr>
              <a:t>Número</a:t>
            </a:r>
            <a:r>
              <a:rPr sz="1400" dirty="0">
                <a:solidFill>
                  <a:srgbClr val="56575A"/>
                </a:solidFill>
                <a:latin typeface="Aktifo-A-Light"/>
                <a:cs typeface="Aktifo-A-Light"/>
              </a:rPr>
              <a:t> </a:t>
            </a:r>
            <a:r>
              <a:rPr sz="1400" spc="-5" dirty="0">
                <a:solidFill>
                  <a:srgbClr val="56575A"/>
                </a:solidFill>
                <a:latin typeface="Aktifo-A-Light"/>
                <a:cs typeface="Aktifo-A-Light"/>
              </a:rPr>
              <a:t>de </a:t>
            </a:r>
            <a:r>
              <a:rPr sz="1400" spc="-315" dirty="0">
                <a:solidFill>
                  <a:srgbClr val="56575A"/>
                </a:solidFill>
                <a:latin typeface="Aktifo-A-Light"/>
                <a:cs typeface="Aktifo-A-Light"/>
              </a:rPr>
              <a:t> </a:t>
            </a:r>
            <a:r>
              <a:rPr sz="1400" dirty="0">
                <a:solidFill>
                  <a:srgbClr val="56575A"/>
                </a:solidFill>
                <a:latin typeface="Aktifo-A-Light"/>
                <a:cs typeface="Aktifo-A-Light"/>
              </a:rPr>
              <a:t>pessoas</a:t>
            </a:r>
            <a:r>
              <a:rPr sz="1400" spc="-5" dirty="0">
                <a:solidFill>
                  <a:srgbClr val="56575A"/>
                </a:solidFill>
                <a:latin typeface="Aktifo-A-Light"/>
                <a:cs typeface="Aktifo-A-Light"/>
              </a:rPr>
              <a:t> </a:t>
            </a:r>
            <a:r>
              <a:rPr sz="1400" spc="-10" dirty="0">
                <a:solidFill>
                  <a:srgbClr val="56575A"/>
                </a:solidFill>
                <a:latin typeface="Aktifo-A-Light"/>
                <a:cs typeface="Aktifo-A-Light"/>
              </a:rPr>
              <a:t>envolvidas,</a:t>
            </a:r>
            <a:r>
              <a:rPr sz="1400" spc="-70" dirty="0">
                <a:solidFill>
                  <a:srgbClr val="56575A"/>
                </a:solidFill>
                <a:latin typeface="Aktifo-A-Light"/>
                <a:cs typeface="Aktifo-A-Light"/>
              </a:rPr>
              <a:t> </a:t>
            </a:r>
            <a:r>
              <a:rPr sz="1400" dirty="0">
                <a:solidFill>
                  <a:srgbClr val="56575A"/>
                </a:solidFill>
                <a:latin typeface="Aktifo-A-Light"/>
                <a:cs typeface="Aktifo-A-Light"/>
              </a:rPr>
              <a:t>o </a:t>
            </a:r>
            <a:r>
              <a:rPr sz="1400" spc="-10" dirty="0">
                <a:solidFill>
                  <a:srgbClr val="56575A"/>
                </a:solidFill>
                <a:latin typeface="Aktifo-A-Light"/>
                <a:cs typeface="Aktifo-A-Light"/>
              </a:rPr>
              <a:t>Responsável</a:t>
            </a:r>
            <a:r>
              <a:rPr sz="1400" dirty="0">
                <a:solidFill>
                  <a:srgbClr val="56575A"/>
                </a:solidFill>
                <a:latin typeface="Aktifo-A-Light"/>
                <a:cs typeface="Aktifo-A-Light"/>
              </a:rPr>
              <a:t> </a:t>
            </a:r>
            <a:r>
              <a:rPr sz="1400" spc="-5" dirty="0">
                <a:solidFill>
                  <a:srgbClr val="56575A"/>
                </a:solidFill>
                <a:latin typeface="Aktifo-A-Light"/>
                <a:cs typeface="Aktifo-A-Light"/>
              </a:rPr>
              <a:t>pelo</a:t>
            </a:r>
            <a:r>
              <a:rPr sz="1400" dirty="0">
                <a:solidFill>
                  <a:srgbClr val="56575A"/>
                </a:solidFill>
                <a:latin typeface="Aktifo-A-Light"/>
                <a:cs typeface="Aktifo-A-Light"/>
              </a:rPr>
              <a:t> </a:t>
            </a:r>
            <a:r>
              <a:rPr sz="1400" spc="-20" dirty="0">
                <a:solidFill>
                  <a:srgbClr val="56575A"/>
                </a:solidFill>
                <a:latin typeface="Aktifo-A-Light"/>
                <a:cs typeface="Aktifo-A-Light"/>
              </a:rPr>
              <a:t>evento.</a:t>
            </a:r>
            <a:endParaRPr sz="1400" dirty="0">
              <a:latin typeface="Aktifo-A-Light"/>
              <a:cs typeface="Aktifo-A-Light"/>
            </a:endParaRPr>
          </a:p>
        </p:txBody>
      </p:sp>
      <p:grpSp>
        <p:nvGrpSpPr>
          <p:cNvPr id="8" name="object 8"/>
          <p:cNvGrpSpPr/>
          <p:nvPr/>
        </p:nvGrpSpPr>
        <p:grpSpPr>
          <a:xfrm>
            <a:off x="8442762" y="0"/>
            <a:ext cx="2256155" cy="4429760"/>
            <a:chOff x="8442762" y="0"/>
            <a:chExt cx="2256155" cy="4429760"/>
          </a:xfrm>
        </p:grpSpPr>
        <p:sp>
          <p:nvSpPr>
            <p:cNvPr id="9" name="object 9"/>
            <p:cNvSpPr/>
            <p:nvPr/>
          </p:nvSpPr>
          <p:spPr>
            <a:xfrm>
              <a:off x="8449112" y="0"/>
              <a:ext cx="2243455" cy="3800475"/>
            </a:xfrm>
            <a:custGeom>
              <a:avLst/>
              <a:gdLst/>
              <a:ahLst/>
              <a:cxnLst/>
              <a:rect l="l" t="t" r="r" b="b"/>
              <a:pathLst>
                <a:path w="2243454" h="3800475">
                  <a:moveTo>
                    <a:pt x="304823" y="0"/>
                  </a:moveTo>
                  <a:lnTo>
                    <a:pt x="275995" y="55437"/>
                  </a:lnTo>
                  <a:lnTo>
                    <a:pt x="255965" y="96150"/>
                  </a:lnTo>
                  <a:lnTo>
                    <a:pt x="236627" y="137258"/>
                  </a:lnTo>
                  <a:lnTo>
                    <a:pt x="217989" y="178755"/>
                  </a:lnTo>
                  <a:lnTo>
                    <a:pt x="200058" y="220633"/>
                  </a:lnTo>
                  <a:lnTo>
                    <a:pt x="182843" y="262884"/>
                  </a:lnTo>
                  <a:lnTo>
                    <a:pt x="166350" y="305501"/>
                  </a:lnTo>
                  <a:lnTo>
                    <a:pt x="150588" y="348476"/>
                  </a:lnTo>
                  <a:lnTo>
                    <a:pt x="135564" y="391802"/>
                  </a:lnTo>
                  <a:lnTo>
                    <a:pt x="121286" y="435470"/>
                  </a:lnTo>
                  <a:lnTo>
                    <a:pt x="107761" y="479474"/>
                  </a:lnTo>
                  <a:lnTo>
                    <a:pt x="94997" y="523805"/>
                  </a:lnTo>
                  <a:lnTo>
                    <a:pt x="83001" y="568456"/>
                  </a:lnTo>
                  <a:lnTo>
                    <a:pt x="71781" y="613420"/>
                  </a:lnTo>
                  <a:lnTo>
                    <a:pt x="61345" y="658689"/>
                  </a:lnTo>
                  <a:lnTo>
                    <a:pt x="51700" y="704255"/>
                  </a:lnTo>
                  <a:lnTo>
                    <a:pt x="42854" y="750110"/>
                  </a:lnTo>
                  <a:lnTo>
                    <a:pt x="34814" y="796248"/>
                  </a:lnTo>
                  <a:lnTo>
                    <a:pt x="27588" y="842660"/>
                  </a:lnTo>
                  <a:lnTo>
                    <a:pt x="21184" y="889339"/>
                  </a:lnTo>
                  <a:lnTo>
                    <a:pt x="15609" y="936278"/>
                  </a:lnTo>
                  <a:lnTo>
                    <a:pt x="10871" y="983468"/>
                  </a:lnTo>
                  <a:lnTo>
                    <a:pt x="6978" y="1030902"/>
                  </a:lnTo>
                  <a:lnTo>
                    <a:pt x="3936" y="1078572"/>
                  </a:lnTo>
                  <a:lnTo>
                    <a:pt x="1754" y="1126472"/>
                  </a:lnTo>
                  <a:lnTo>
                    <a:pt x="439" y="1174593"/>
                  </a:lnTo>
                  <a:lnTo>
                    <a:pt x="0" y="1222927"/>
                  </a:lnTo>
                  <a:lnTo>
                    <a:pt x="439" y="1271262"/>
                  </a:lnTo>
                  <a:lnTo>
                    <a:pt x="1754" y="1319382"/>
                  </a:lnTo>
                  <a:lnTo>
                    <a:pt x="3936" y="1367282"/>
                  </a:lnTo>
                  <a:lnTo>
                    <a:pt x="6978" y="1414953"/>
                  </a:lnTo>
                  <a:lnTo>
                    <a:pt x="10871" y="1462387"/>
                  </a:lnTo>
                  <a:lnTo>
                    <a:pt x="15609" y="1509577"/>
                  </a:lnTo>
                  <a:lnTo>
                    <a:pt x="21184" y="1556515"/>
                  </a:lnTo>
                  <a:lnTo>
                    <a:pt x="27588" y="1603194"/>
                  </a:lnTo>
                  <a:lnTo>
                    <a:pt x="34814" y="1649606"/>
                  </a:lnTo>
                  <a:lnTo>
                    <a:pt x="42854" y="1695744"/>
                  </a:lnTo>
                  <a:lnTo>
                    <a:pt x="51700" y="1741600"/>
                  </a:lnTo>
                  <a:lnTo>
                    <a:pt x="61345" y="1787166"/>
                  </a:lnTo>
                  <a:lnTo>
                    <a:pt x="71781" y="1832434"/>
                  </a:lnTo>
                  <a:lnTo>
                    <a:pt x="83001" y="1877398"/>
                  </a:lnTo>
                  <a:lnTo>
                    <a:pt x="94997" y="1922050"/>
                  </a:lnTo>
                  <a:lnTo>
                    <a:pt x="107761" y="1966381"/>
                  </a:lnTo>
                  <a:lnTo>
                    <a:pt x="121286" y="2010384"/>
                  </a:lnTo>
                  <a:lnTo>
                    <a:pt x="135564" y="2054053"/>
                  </a:lnTo>
                  <a:lnTo>
                    <a:pt x="150588" y="2097378"/>
                  </a:lnTo>
                  <a:lnTo>
                    <a:pt x="166350" y="2140353"/>
                  </a:lnTo>
                  <a:lnTo>
                    <a:pt x="182843" y="2182970"/>
                  </a:lnTo>
                  <a:lnTo>
                    <a:pt x="200058" y="2225221"/>
                  </a:lnTo>
                  <a:lnTo>
                    <a:pt x="217989" y="2267099"/>
                  </a:lnTo>
                  <a:lnTo>
                    <a:pt x="236627" y="2308596"/>
                  </a:lnTo>
                  <a:lnTo>
                    <a:pt x="255965" y="2349705"/>
                  </a:lnTo>
                  <a:lnTo>
                    <a:pt x="275995" y="2390417"/>
                  </a:lnTo>
                  <a:lnTo>
                    <a:pt x="296711" y="2430726"/>
                  </a:lnTo>
                  <a:lnTo>
                    <a:pt x="318104" y="2470623"/>
                  </a:lnTo>
                  <a:lnTo>
                    <a:pt x="340166" y="2510102"/>
                  </a:lnTo>
                  <a:lnTo>
                    <a:pt x="362890" y="2549154"/>
                  </a:lnTo>
                  <a:lnTo>
                    <a:pt x="386269" y="2587772"/>
                  </a:lnTo>
                  <a:lnTo>
                    <a:pt x="410295" y="2625949"/>
                  </a:lnTo>
                  <a:lnTo>
                    <a:pt x="434960" y="2663676"/>
                  </a:lnTo>
                  <a:lnTo>
                    <a:pt x="460256" y="2700947"/>
                  </a:lnTo>
                  <a:lnTo>
                    <a:pt x="486177" y="2737752"/>
                  </a:lnTo>
                  <a:lnTo>
                    <a:pt x="512714" y="2774086"/>
                  </a:lnTo>
                  <a:lnTo>
                    <a:pt x="539860" y="2809940"/>
                  </a:lnTo>
                  <a:lnTo>
                    <a:pt x="567607" y="2845307"/>
                  </a:lnTo>
                  <a:lnTo>
                    <a:pt x="595948" y="2880179"/>
                  </a:lnTo>
                  <a:lnTo>
                    <a:pt x="624875" y="2914549"/>
                  </a:lnTo>
                  <a:lnTo>
                    <a:pt x="654380" y="2948409"/>
                  </a:lnTo>
                  <a:lnTo>
                    <a:pt x="684457" y="2981750"/>
                  </a:lnTo>
                  <a:lnTo>
                    <a:pt x="715096" y="3014567"/>
                  </a:lnTo>
                  <a:lnTo>
                    <a:pt x="746291" y="3046851"/>
                  </a:lnTo>
                  <a:lnTo>
                    <a:pt x="778034" y="3078594"/>
                  </a:lnTo>
                  <a:lnTo>
                    <a:pt x="810318" y="3109789"/>
                  </a:lnTo>
                  <a:lnTo>
                    <a:pt x="843135" y="3140429"/>
                  </a:lnTo>
                  <a:lnTo>
                    <a:pt x="876476" y="3170505"/>
                  </a:lnTo>
                  <a:lnTo>
                    <a:pt x="910336" y="3200011"/>
                  </a:lnTo>
                  <a:lnTo>
                    <a:pt x="944705" y="3228938"/>
                  </a:lnTo>
                  <a:lnTo>
                    <a:pt x="979577" y="3257279"/>
                  </a:lnTo>
                  <a:lnTo>
                    <a:pt x="1014944" y="3285026"/>
                  </a:lnTo>
                  <a:lnTo>
                    <a:pt x="1050798" y="3312172"/>
                  </a:lnTo>
                  <a:lnTo>
                    <a:pt x="1087132" y="3338709"/>
                  </a:lnTo>
                  <a:lnTo>
                    <a:pt x="1123938" y="3364630"/>
                  </a:lnTo>
                  <a:lnTo>
                    <a:pt x="1161208" y="3389927"/>
                  </a:lnTo>
                  <a:lnTo>
                    <a:pt x="1198935" y="3414592"/>
                  </a:lnTo>
                  <a:lnTo>
                    <a:pt x="1237112" y="3438618"/>
                  </a:lnTo>
                  <a:lnTo>
                    <a:pt x="1275730" y="3461997"/>
                  </a:lnTo>
                  <a:lnTo>
                    <a:pt x="1314782" y="3484721"/>
                  </a:lnTo>
                  <a:lnTo>
                    <a:pt x="1354261" y="3506784"/>
                  </a:lnTo>
                  <a:lnTo>
                    <a:pt x="1394159" y="3528177"/>
                  </a:lnTo>
                  <a:lnTo>
                    <a:pt x="1434467" y="3548892"/>
                  </a:lnTo>
                  <a:lnTo>
                    <a:pt x="1475180" y="3568923"/>
                  </a:lnTo>
                  <a:lnTo>
                    <a:pt x="1516289" y="3588261"/>
                  </a:lnTo>
                  <a:lnTo>
                    <a:pt x="1557786" y="3606900"/>
                  </a:lnTo>
                  <a:lnTo>
                    <a:pt x="1599664" y="3624830"/>
                  </a:lnTo>
                  <a:lnTo>
                    <a:pt x="1641915" y="3642046"/>
                  </a:lnTo>
                  <a:lnTo>
                    <a:pt x="1684532" y="3658538"/>
                  </a:lnTo>
                  <a:lnTo>
                    <a:pt x="1727507" y="3674300"/>
                  </a:lnTo>
                  <a:lnTo>
                    <a:pt x="1770832" y="3689324"/>
                  </a:lnTo>
                  <a:lnTo>
                    <a:pt x="1814501" y="3703603"/>
                  </a:lnTo>
                  <a:lnTo>
                    <a:pt x="1858505" y="3717128"/>
                  </a:lnTo>
                  <a:lnTo>
                    <a:pt x="1902836" y="3729892"/>
                  </a:lnTo>
                  <a:lnTo>
                    <a:pt x="1947487" y="3741888"/>
                  </a:lnTo>
                  <a:lnTo>
                    <a:pt x="1992451" y="3753108"/>
                  </a:lnTo>
                  <a:lnTo>
                    <a:pt x="2037720" y="3763545"/>
                  </a:lnTo>
                  <a:lnTo>
                    <a:pt x="2083287" y="3773190"/>
                  </a:lnTo>
                  <a:lnTo>
                    <a:pt x="2129142" y="3782036"/>
                  </a:lnTo>
                  <a:lnTo>
                    <a:pt x="2175280" y="3790076"/>
                  </a:lnTo>
                  <a:lnTo>
                    <a:pt x="2221693" y="3797301"/>
                  </a:lnTo>
                  <a:lnTo>
                    <a:pt x="2242889" y="3800209"/>
                  </a:lnTo>
                </a:path>
              </a:pathLst>
            </a:custGeom>
            <a:ln w="12700">
              <a:solidFill>
                <a:srgbClr val="ED5837"/>
              </a:solidFill>
            </a:ln>
          </p:spPr>
          <p:txBody>
            <a:bodyPr wrap="square" lIns="0" tIns="0" rIns="0" bIns="0" rtlCol="0"/>
            <a:lstStyle/>
            <a:p>
              <a:endParaRPr/>
            </a:p>
          </p:txBody>
        </p:sp>
        <p:sp>
          <p:nvSpPr>
            <p:cNvPr id="10" name="object 10"/>
            <p:cNvSpPr/>
            <p:nvPr/>
          </p:nvSpPr>
          <p:spPr>
            <a:xfrm>
              <a:off x="9736245" y="3143302"/>
              <a:ext cx="956310" cy="1273810"/>
            </a:xfrm>
            <a:custGeom>
              <a:avLst/>
              <a:gdLst/>
              <a:ahLst/>
              <a:cxnLst/>
              <a:rect l="l" t="t" r="r" b="b"/>
              <a:pathLst>
                <a:path w="956309" h="1273810">
                  <a:moveTo>
                    <a:pt x="636701" y="1273403"/>
                  </a:moveTo>
                  <a:lnTo>
                    <a:pt x="684219" y="1271657"/>
                  </a:lnTo>
                  <a:lnTo>
                    <a:pt x="730788" y="1266500"/>
                  </a:lnTo>
                  <a:lnTo>
                    <a:pt x="776285" y="1258055"/>
                  </a:lnTo>
                  <a:lnTo>
                    <a:pt x="820588" y="1246446"/>
                  </a:lnTo>
                  <a:lnTo>
                    <a:pt x="863573" y="1231795"/>
                  </a:lnTo>
                  <a:lnTo>
                    <a:pt x="905117" y="1214226"/>
                  </a:lnTo>
                  <a:lnTo>
                    <a:pt x="945098" y="1193862"/>
                  </a:lnTo>
                  <a:lnTo>
                    <a:pt x="955757" y="1187450"/>
                  </a:lnTo>
                </a:path>
                <a:path w="956309" h="1273810">
                  <a:moveTo>
                    <a:pt x="955757" y="85950"/>
                  </a:moveTo>
                  <a:lnTo>
                    <a:pt x="905117" y="59175"/>
                  </a:lnTo>
                  <a:lnTo>
                    <a:pt x="863573" y="41606"/>
                  </a:lnTo>
                  <a:lnTo>
                    <a:pt x="820588" y="26956"/>
                  </a:lnTo>
                  <a:lnTo>
                    <a:pt x="776285" y="15347"/>
                  </a:lnTo>
                  <a:lnTo>
                    <a:pt x="730788" y="6903"/>
                  </a:lnTo>
                  <a:lnTo>
                    <a:pt x="684219" y="1746"/>
                  </a:lnTo>
                  <a:lnTo>
                    <a:pt x="636701" y="0"/>
                  </a:lnTo>
                  <a:lnTo>
                    <a:pt x="589184" y="1746"/>
                  </a:lnTo>
                  <a:lnTo>
                    <a:pt x="542615" y="6903"/>
                  </a:lnTo>
                  <a:lnTo>
                    <a:pt x="497117" y="15347"/>
                  </a:lnTo>
                  <a:lnTo>
                    <a:pt x="452815" y="26956"/>
                  </a:lnTo>
                  <a:lnTo>
                    <a:pt x="409829" y="41606"/>
                  </a:lnTo>
                  <a:lnTo>
                    <a:pt x="368285" y="59175"/>
                  </a:lnTo>
                  <a:lnTo>
                    <a:pt x="328305" y="79538"/>
                  </a:lnTo>
                  <a:lnTo>
                    <a:pt x="290012" y="102574"/>
                  </a:lnTo>
                  <a:lnTo>
                    <a:pt x="253529" y="128158"/>
                  </a:lnTo>
                  <a:lnTo>
                    <a:pt x="218979" y="156168"/>
                  </a:lnTo>
                  <a:lnTo>
                    <a:pt x="186486" y="186482"/>
                  </a:lnTo>
                  <a:lnTo>
                    <a:pt x="156173" y="218974"/>
                  </a:lnTo>
                  <a:lnTo>
                    <a:pt x="128162" y="253524"/>
                  </a:lnTo>
                  <a:lnTo>
                    <a:pt x="102577" y="290006"/>
                  </a:lnTo>
                  <a:lnTo>
                    <a:pt x="79541" y="328299"/>
                  </a:lnTo>
                  <a:lnTo>
                    <a:pt x="59177" y="368280"/>
                  </a:lnTo>
                  <a:lnTo>
                    <a:pt x="41608" y="409824"/>
                  </a:lnTo>
                  <a:lnTo>
                    <a:pt x="26957" y="452810"/>
                  </a:lnTo>
                  <a:lnTo>
                    <a:pt x="15348" y="497114"/>
                  </a:lnTo>
                  <a:lnTo>
                    <a:pt x="6903" y="542612"/>
                  </a:lnTo>
                  <a:lnTo>
                    <a:pt x="1746" y="589182"/>
                  </a:lnTo>
                  <a:lnTo>
                    <a:pt x="0" y="636701"/>
                  </a:lnTo>
                  <a:lnTo>
                    <a:pt x="1746" y="684219"/>
                  </a:lnTo>
                  <a:lnTo>
                    <a:pt x="6903" y="730788"/>
                  </a:lnTo>
                  <a:lnTo>
                    <a:pt x="15348" y="776285"/>
                  </a:lnTo>
                  <a:lnTo>
                    <a:pt x="26957" y="820588"/>
                  </a:lnTo>
                  <a:lnTo>
                    <a:pt x="41608" y="863573"/>
                  </a:lnTo>
                  <a:lnTo>
                    <a:pt x="59177" y="905117"/>
                  </a:lnTo>
                  <a:lnTo>
                    <a:pt x="79541" y="945098"/>
                  </a:lnTo>
                  <a:lnTo>
                    <a:pt x="102577" y="983391"/>
                  </a:lnTo>
                  <a:lnTo>
                    <a:pt x="128162" y="1019874"/>
                  </a:lnTo>
                  <a:lnTo>
                    <a:pt x="156173" y="1054423"/>
                  </a:lnTo>
                  <a:lnTo>
                    <a:pt x="186486" y="1086916"/>
                  </a:lnTo>
                  <a:lnTo>
                    <a:pt x="218979" y="1117230"/>
                  </a:lnTo>
                  <a:lnTo>
                    <a:pt x="253529" y="1145241"/>
                  </a:lnTo>
                  <a:lnTo>
                    <a:pt x="290012" y="1170826"/>
                  </a:lnTo>
                  <a:lnTo>
                    <a:pt x="328305" y="1193862"/>
                  </a:lnTo>
                  <a:lnTo>
                    <a:pt x="368285" y="1214226"/>
                  </a:lnTo>
                  <a:lnTo>
                    <a:pt x="409829" y="1231795"/>
                  </a:lnTo>
                  <a:lnTo>
                    <a:pt x="452815" y="1246446"/>
                  </a:lnTo>
                  <a:lnTo>
                    <a:pt x="497117" y="1258055"/>
                  </a:lnTo>
                  <a:lnTo>
                    <a:pt x="542615" y="1266500"/>
                  </a:lnTo>
                  <a:lnTo>
                    <a:pt x="589184" y="1271657"/>
                  </a:lnTo>
                  <a:lnTo>
                    <a:pt x="636701" y="1273403"/>
                  </a:lnTo>
                </a:path>
              </a:pathLst>
            </a:custGeom>
            <a:ln w="12700">
              <a:solidFill>
                <a:srgbClr val="825AA6"/>
              </a:solidFill>
            </a:ln>
          </p:spPr>
          <p:txBody>
            <a:bodyPr wrap="square" lIns="0" tIns="0" rIns="0" bIns="0" rtlCol="0"/>
            <a:lstStyle/>
            <a:p>
              <a:endParaRPr/>
            </a:p>
          </p:txBody>
        </p:sp>
      </p:grpSp>
      <p:sp>
        <p:nvSpPr>
          <p:cNvPr id="11" name="object 11"/>
          <p:cNvSpPr txBox="1"/>
          <p:nvPr/>
        </p:nvSpPr>
        <p:spPr>
          <a:xfrm>
            <a:off x="480900" y="7069680"/>
            <a:ext cx="41037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28</a:t>
            </a:fld>
            <a:r>
              <a:rPr sz="800" dirty="0">
                <a:solidFill>
                  <a:srgbClr val="F0782E"/>
                </a:solidFill>
                <a:latin typeface="Aktifo-A-Light"/>
                <a:cs typeface="Aktifo-A-Light"/>
              </a:rPr>
              <a:t>  </a:t>
            </a:r>
            <a:r>
              <a:rPr sz="800" spc="135" dirty="0">
                <a:solidFill>
                  <a:srgbClr val="F0782E"/>
                </a:solidFill>
                <a:latin typeface="Aktifo-A-Light"/>
                <a:cs typeface="Aktifo-A-Light"/>
              </a:rPr>
              <a:t> </a:t>
            </a:r>
            <a:r>
              <a:rPr sz="800" dirty="0">
                <a:solidFill>
                  <a:srgbClr val="F0782E"/>
                </a:solidFill>
                <a:latin typeface="Aktifo-A-Light"/>
                <a:cs typeface="Aktifo-A-Light"/>
              </a:rPr>
              <a:t>|   </a:t>
            </a:r>
            <a:r>
              <a:rPr sz="800" spc="1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dirty="0">
                <a:solidFill>
                  <a:srgbClr val="56575A"/>
                </a:solidFill>
                <a:latin typeface="Aktifo-A-Light"/>
                <a:cs typeface="Aktifo-A-Light"/>
              </a:rPr>
              <a:t>  |  </a:t>
            </a:r>
            <a:r>
              <a:rPr sz="800" spc="-5" dirty="0">
                <a:solidFill>
                  <a:srgbClr val="56575A"/>
                </a:solidFill>
                <a:latin typeface="Aktifo-A-Light"/>
                <a:cs typeface="Aktifo-A-Light"/>
              </a:rPr>
              <a:t>Poítica</a:t>
            </a:r>
            <a:r>
              <a:rPr sz="800" dirty="0">
                <a:solidFill>
                  <a:srgbClr val="56575A"/>
                </a:solidFill>
                <a:latin typeface="Aktifo-A-Light"/>
                <a:cs typeface="Aktifo-A-Light"/>
              </a:rPr>
              <a:t> </a:t>
            </a:r>
            <a:r>
              <a:rPr sz="800" spc="-5" dirty="0">
                <a:solidFill>
                  <a:srgbClr val="56575A"/>
                </a:solidFill>
                <a:latin typeface="Aktifo-A-Light"/>
                <a:cs typeface="Aktifo-A-Light"/>
              </a:rPr>
              <a:t>de</a:t>
            </a:r>
            <a:r>
              <a:rPr sz="800" dirty="0">
                <a:solidFill>
                  <a:srgbClr val="56575A"/>
                </a:solidFill>
                <a:latin typeface="Aktifo-A-Light"/>
                <a:cs typeface="Aktifo-A-Light"/>
              </a:rPr>
              <a:t> </a:t>
            </a:r>
            <a:r>
              <a:rPr sz="800" spc="-10" dirty="0">
                <a:solidFill>
                  <a:srgbClr val="56575A"/>
                </a:solidFill>
                <a:latin typeface="Aktifo-A-Light"/>
                <a:cs typeface="Aktifo-A-Light"/>
              </a:rPr>
              <a:t>eventos</a:t>
            </a:r>
            <a:r>
              <a:rPr sz="800" dirty="0">
                <a:solidFill>
                  <a:srgbClr val="56575A"/>
                </a:solidFill>
                <a:latin typeface="Aktifo-A-Light"/>
                <a:cs typeface="Aktifo-A-Light"/>
              </a:rPr>
              <a:t> e </a:t>
            </a:r>
            <a:r>
              <a:rPr sz="800" spc="-5" dirty="0">
                <a:solidFill>
                  <a:srgbClr val="56575A"/>
                </a:solidFill>
                <a:latin typeface="Aktifo-A-Light"/>
                <a:cs typeface="Aktifo-A-Light"/>
              </a:rPr>
              <a:t>brindes</a:t>
            </a:r>
            <a:endParaRPr sz="800" dirty="0">
              <a:latin typeface="Aktifo-A-Light"/>
              <a:cs typeface="Aktifo-A-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0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
        <p:nvSpPr>
          <p:cNvPr id="3" name="object 3"/>
          <p:cNvSpPr txBox="1">
            <a:spLocks noGrp="1"/>
          </p:cNvSpPr>
          <p:nvPr>
            <p:ph type="title"/>
          </p:nvPr>
        </p:nvSpPr>
        <p:spPr>
          <a:xfrm>
            <a:off x="1417111" y="1552886"/>
            <a:ext cx="5442585" cy="560070"/>
          </a:xfrm>
          <a:prstGeom prst="rect">
            <a:avLst/>
          </a:prstGeom>
        </p:spPr>
        <p:txBody>
          <a:bodyPr vert="horz" wrap="square" lIns="0" tIns="13335" rIns="0" bIns="0" rtlCol="0">
            <a:spAutoFit/>
          </a:bodyPr>
          <a:lstStyle/>
          <a:p>
            <a:pPr marL="12700">
              <a:lnSpc>
                <a:spcPct val="100000"/>
              </a:lnSpc>
              <a:spcBef>
                <a:spcPts val="105"/>
              </a:spcBef>
            </a:pPr>
            <a:r>
              <a:rPr lang="pt-BR" spc="-5" dirty="0">
                <a:solidFill>
                  <a:srgbClr val="FFFFFF"/>
                </a:solidFill>
                <a:latin typeface="Aktifo-A-Book"/>
                <a:cs typeface="Aktifo-A-Book"/>
              </a:rPr>
              <a:t>Política Anticorrupção</a:t>
            </a:r>
            <a:endParaRPr spc="-5" dirty="0">
              <a:solidFill>
                <a:srgbClr val="FFFFFF"/>
              </a:solidFill>
              <a:latin typeface="Aktifo-A-Book"/>
              <a:cs typeface="Aktifo-A-Boo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3300" y="1708446"/>
            <a:ext cx="1129665" cy="664845"/>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56575A"/>
                </a:solidFill>
                <a:latin typeface="Aktifo-A-Medium"/>
                <a:cs typeface="Aktifo-A-Medium"/>
              </a:rPr>
              <a:t>Causa</a:t>
            </a:r>
            <a:r>
              <a:rPr sz="1500" spc="-60" dirty="0">
                <a:solidFill>
                  <a:srgbClr val="56575A"/>
                </a:solidFill>
                <a:latin typeface="Aktifo-A-Medium"/>
                <a:cs typeface="Aktifo-A-Medium"/>
              </a:rPr>
              <a:t> </a:t>
            </a:r>
            <a:r>
              <a:rPr sz="1500" spc="-5" dirty="0">
                <a:solidFill>
                  <a:srgbClr val="56575A"/>
                </a:solidFill>
                <a:latin typeface="Aktifo-A-Medium"/>
                <a:cs typeface="Aktifo-A-Medium"/>
              </a:rPr>
              <a:t>justa</a:t>
            </a:r>
            <a:endParaRPr sz="1500">
              <a:latin typeface="Aktifo-A-Medium"/>
              <a:cs typeface="Aktifo-A-Medium"/>
            </a:endParaRPr>
          </a:p>
          <a:p>
            <a:pPr marL="12700">
              <a:lnSpc>
                <a:spcPct val="100000"/>
              </a:lnSpc>
              <a:spcBef>
                <a:spcPts val="1430"/>
              </a:spcBef>
            </a:pPr>
            <a:r>
              <a:rPr sz="1500" spc="-5" dirty="0">
                <a:solidFill>
                  <a:srgbClr val="56575A"/>
                </a:solidFill>
                <a:latin typeface="Aktifo-A-Medium"/>
                <a:cs typeface="Aktifo-A-Medium"/>
              </a:rPr>
              <a:t>Pilares</a:t>
            </a:r>
            <a:endParaRPr sz="1500">
              <a:latin typeface="Aktifo-A-Medium"/>
              <a:cs typeface="Aktifo-A-Medium"/>
            </a:endParaRPr>
          </a:p>
        </p:txBody>
      </p:sp>
      <p:sp>
        <p:nvSpPr>
          <p:cNvPr id="3" name="object 3"/>
          <p:cNvSpPr txBox="1"/>
          <p:nvPr/>
        </p:nvSpPr>
        <p:spPr>
          <a:xfrm>
            <a:off x="5333300" y="2529846"/>
            <a:ext cx="2604200" cy="3323730"/>
          </a:xfrm>
          <a:prstGeom prst="rect">
            <a:avLst/>
          </a:prstGeom>
        </p:spPr>
        <p:txBody>
          <a:bodyPr vert="horz" wrap="square" lIns="0" tIns="12700" rIns="0" bIns="0" rtlCol="0">
            <a:spAutoFit/>
          </a:bodyPr>
          <a:lstStyle/>
          <a:p>
            <a:pPr marL="12700" marR="709930">
              <a:lnSpc>
                <a:spcPct val="100000"/>
              </a:lnSpc>
              <a:spcBef>
                <a:spcPts val="100"/>
              </a:spcBef>
            </a:pPr>
            <a:r>
              <a:rPr sz="1500" spc="-5" dirty="0">
                <a:solidFill>
                  <a:srgbClr val="56575A"/>
                </a:solidFill>
                <a:latin typeface="Aktifo-A-Medium"/>
                <a:cs typeface="Aktifo-A-Medium"/>
              </a:rPr>
              <a:t>Relacionamento </a:t>
            </a:r>
            <a:r>
              <a:rPr sz="1500" dirty="0">
                <a:solidFill>
                  <a:srgbClr val="56575A"/>
                </a:solidFill>
                <a:latin typeface="Aktifo-A-Medium"/>
                <a:cs typeface="Aktifo-A-Medium"/>
              </a:rPr>
              <a:t> é</a:t>
            </a:r>
            <a:r>
              <a:rPr sz="1500" spc="-25" dirty="0">
                <a:solidFill>
                  <a:srgbClr val="56575A"/>
                </a:solidFill>
                <a:latin typeface="Aktifo-A-Medium"/>
                <a:cs typeface="Aktifo-A-Medium"/>
              </a:rPr>
              <a:t> </a:t>
            </a:r>
            <a:r>
              <a:rPr sz="1500" dirty="0">
                <a:solidFill>
                  <a:srgbClr val="56575A"/>
                </a:solidFill>
                <a:latin typeface="Aktifo-A-Medium"/>
                <a:cs typeface="Aktifo-A-Medium"/>
              </a:rPr>
              <a:t>o</a:t>
            </a:r>
            <a:r>
              <a:rPr sz="1500" spc="-25" dirty="0">
                <a:solidFill>
                  <a:srgbClr val="56575A"/>
                </a:solidFill>
                <a:latin typeface="Aktifo-A-Medium"/>
                <a:cs typeface="Aktifo-A-Medium"/>
              </a:rPr>
              <a:t> </a:t>
            </a:r>
            <a:r>
              <a:rPr sz="1500" spc="-5" dirty="0">
                <a:solidFill>
                  <a:srgbClr val="56575A"/>
                </a:solidFill>
                <a:latin typeface="Aktifo-A-Medium"/>
                <a:cs typeface="Aktifo-A-Medium"/>
              </a:rPr>
              <a:t>que</a:t>
            </a:r>
            <a:r>
              <a:rPr sz="1500" spc="-20" dirty="0">
                <a:solidFill>
                  <a:srgbClr val="56575A"/>
                </a:solidFill>
                <a:latin typeface="Aktifo-A-Medium"/>
                <a:cs typeface="Aktifo-A-Medium"/>
              </a:rPr>
              <a:t> </a:t>
            </a:r>
            <a:r>
              <a:rPr sz="1500" dirty="0">
                <a:solidFill>
                  <a:srgbClr val="56575A"/>
                </a:solidFill>
                <a:latin typeface="Aktifo-A-Medium"/>
                <a:cs typeface="Aktifo-A-Medium"/>
              </a:rPr>
              <a:t>nos</a:t>
            </a:r>
            <a:r>
              <a:rPr sz="1500" spc="-25" dirty="0">
                <a:solidFill>
                  <a:srgbClr val="56575A"/>
                </a:solidFill>
                <a:latin typeface="Aktifo-A-Medium"/>
                <a:cs typeface="Aktifo-A-Medium"/>
              </a:rPr>
              <a:t> </a:t>
            </a:r>
            <a:r>
              <a:rPr sz="1500" spc="-20" dirty="0">
                <a:solidFill>
                  <a:srgbClr val="56575A"/>
                </a:solidFill>
                <a:latin typeface="Aktifo-A-Medium"/>
                <a:cs typeface="Aktifo-A-Medium"/>
              </a:rPr>
              <a:t>move</a:t>
            </a:r>
            <a:endParaRPr sz="1500" dirty="0">
              <a:latin typeface="Aktifo-A-Medium"/>
              <a:cs typeface="Aktifo-A-Medium"/>
            </a:endParaRPr>
          </a:p>
          <a:p>
            <a:pPr marL="12700" marR="1026160">
              <a:lnSpc>
                <a:spcPct val="179700"/>
              </a:lnSpc>
            </a:pPr>
            <a:r>
              <a:rPr sz="1500" dirty="0">
                <a:solidFill>
                  <a:srgbClr val="56575A"/>
                </a:solidFill>
                <a:latin typeface="Aktifo-A-Medium"/>
                <a:cs typeface="Aktifo-A-Medium"/>
              </a:rPr>
              <a:t>É</a:t>
            </a:r>
            <a:r>
              <a:rPr sz="1500" spc="-40" dirty="0">
                <a:solidFill>
                  <a:srgbClr val="56575A"/>
                </a:solidFill>
                <a:latin typeface="Aktifo-A-Medium"/>
                <a:cs typeface="Aktifo-A-Medium"/>
              </a:rPr>
              <a:t> </a:t>
            </a:r>
            <a:r>
              <a:rPr sz="1500" dirty="0">
                <a:solidFill>
                  <a:srgbClr val="56575A"/>
                </a:solidFill>
                <a:latin typeface="Aktifo-A-Medium"/>
                <a:cs typeface="Aktifo-A-Medium"/>
              </a:rPr>
              <a:t>nosso</a:t>
            </a:r>
            <a:r>
              <a:rPr sz="1500" spc="-40" dirty="0">
                <a:solidFill>
                  <a:srgbClr val="56575A"/>
                </a:solidFill>
                <a:latin typeface="Aktifo-A-Medium"/>
                <a:cs typeface="Aktifo-A-Medium"/>
              </a:rPr>
              <a:t> </a:t>
            </a:r>
            <a:r>
              <a:rPr sz="1500" spc="-20" dirty="0">
                <a:solidFill>
                  <a:srgbClr val="56575A"/>
                </a:solidFill>
                <a:latin typeface="Aktifo-A-Medium"/>
                <a:cs typeface="Aktifo-A-Medium"/>
              </a:rPr>
              <a:t>dever </a:t>
            </a:r>
            <a:r>
              <a:rPr sz="1500" spc="-320" dirty="0">
                <a:solidFill>
                  <a:srgbClr val="56575A"/>
                </a:solidFill>
                <a:latin typeface="Aktifo-A-Medium"/>
                <a:cs typeface="Aktifo-A-Medium"/>
              </a:rPr>
              <a:t> </a:t>
            </a:r>
            <a:r>
              <a:rPr lang="pt-BR" sz="1500" spc="-320" dirty="0">
                <a:solidFill>
                  <a:srgbClr val="56575A"/>
                </a:solidFill>
                <a:latin typeface="Aktifo-A-Medium"/>
                <a:cs typeface="Aktifo-A-Medium"/>
              </a:rPr>
              <a:t>                                                           </a:t>
            </a:r>
            <a:r>
              <a:rPr sz="1500" dirty="0">
                <a:solidFill>
                  <a:srgbClr val="56575A"/>
                </a:solidFill>
                <a:latin typeface="Aktifo-A-Medium"/>
                <a:cs typeface="Aktifo-A-Medium"/>
              </a:rPr>
              <a:t>É</a:t>
            </a:r>
            <a:r>
              <a:rPr sz="1500" spc="-10" dirty="0">
                <a:solidFill>
                  <a:srgbClr val="56575A"/>
                </a:solidFill>
                <a:latin typeface="Aktifo-A-Medium"/>
                <a:cs typeface="Aktifo-A-Medium"/>
              </a:rPr>
              <a:t> </a:t>
            </a:r>
            <a:r>
              <a:rPr sz="1500" spc="-5" dirty="0">
                <a:solidFill>
                  <a:srgbClr val="56575A"/>
                </a:solidFill>
                <a:latin typeface="Aktifo-A-Medium"/>
                <a:cs typeface="Aktifo-A-Medium"/>
              </a:rPr>
              <a:t>proibido</a:t>
            </a:r>
            <a:endParaRPr sz="1500" dirty="0">
              <a:latin typeface="Aktifo-A-Medium"/>
              <a:cs typeface="Aktifo-A-Medium"/>
            </a:endParaRPr>
          </a:p>
          <a:p>
            <a:pPr marL="12700" marR="5080">
              <a:lnSpc>
                <a:spcPct val="179700"/>
              </a:lnSpc>
            </a:pPr>
            <a:r>
              <a:rPr sz="1500" dirty="0">
                <a:solidFill>
                  <a:srgbClr val="56575A"/>
                </a:solidFill>
                <a:latin typeface="Aktifo-A-Medium"/>
                <a:cs typeface="Aktifo-A-Medium"/>
              </a:rPr>
              <a:t>Política </a:t>
            </a:r>
            <a:r>
              <a:rPr sz="1500" spc="-5" dirty="0">
                <a:solidFill>
                  <a:srgbClr val="56575A"/>
                </a:solidFill>
                <a:latin typeface="Aktifo-A-Medium"/>
                <a:cs typeface="Aktifo-A-Medium"/>
              </a:rPr>
              <a:t>de </a:t>
            </a:r>
            <a:r>
              <a:rPr sz="1500" spc="-20" dirty="0">
                <a:solidFill>
                  <a:srgbClr val="56575A"/>
                </a:solidFill>
                <a:latin typeface="Aktifo-A-Medium"/>
                <a:cs typeface="Aktifo-A-Medium"/>
              </a:rPr>
              <a:t>eventos </a:t>
            </a:r>
            <a:r>
              <a:rPr sz="1500" spc="-15" dirty="0">
                <a:solidFill>
                  <a:srgbClr val="56575A"/>
                </a:solidFill>
                <a:latin typeface="Aktifo-A-Medium"/>
                <a:cs typeface="Aktifo-A-Medium"/>
              </a:rPr>
              <a:t> </a:t>
            </a:r>
            <a:endParaRPr lang="pt-BR" sz="1500" spc="-15" dirty="0">
              <a:solidFill>
                <a:srgbClr val="56575A"/>
              </a:solidFill>
              <a:latin typeface="Aktifo-A-Medium"/>
              <a:cs typeface="Aktifo-A-Medium"/>
            </a:endParaRPr>
          </a:p>
          <a:p>
            <a:pPr marL="12700" marR="5080">
              <a:lnSpc>
                <a:spcPct val="179700"/>
              </a:lnSpc>
            </a:pPr>
            <a:r>
              <a:rPr lang="pt-BR" sz="1500" spc="-5" dirty="0">
                <a:solidFill>
                  <a:srgbClr val="56575A"/>
                </a:solidFill>
                <a:latin typeface="Aktifo-A-Medium"/>
                <a:cs typeface="Aktifo-A-Medium"/>
              </a:rPr>
              <a:t>Política Anticorrupção</a:t>
            </a:r>
            <a:endParaRPr lang="pt-BR" sz="1500" spc="-15" dirty="0">
              <a:solidFill>
                <a:srgbClr val="56575A"/>
              </a:solidFill>
              <a:latin typeface="Aktifo-A-Medium"/>
              <a:cs typeface="Aktifo-A-Medium"/>
            </a:endParaRPr>
          </a:p>
          <a:p>
            <a:pPr marL="12700" marR="5080">
              <a:lnSpc>
                <a:spcPct val="179700"/>
              </a:lnSpc>
            </a:pPr>
            <a:r>
              <a:rPr sz="1500" spc="-5" dirty="0">
                <a:solidFill>
                  <a:srgbClr val="56575A"/>
                </a:solidFill>
                <a:latin typeface="Aktifo-A-Medium"/>
                <a:cs typeface="Aktifo-A-Medium"/>
              </a:rPr>
              <a:t>Responsabilidade</a:t>
            </a:r>
            <a:r>
              <a:rPr sz="1500" spc="-45" dirty="0">
                <a:solidFill>
                  <a:srgbClr val="56575A"/>
                </a:solidFill>
                <a:latin typeface="Aktifo-A-Medium"/>
                <a:cs typeface="Aktifo-A-Medium"/>
              </a:rPr>
              <a:t> </a:t>
            </a:r>
            <a:r>
              <a:rPr sz="1500" spc="-5" dirty="0">
                <a:solidFill>
                  <a:srgbClr val="56575A"/>
                </a:solidFill>
                <a:latin typeface="Aktifo-A-Medium"/>
                <a:cs typeface="Aktifo-A-Medium"/>
              </a:rPr>
              <a:t>Social </a:t>
            </a:r>
            <a:r>
              <a:rPr sz="1500" spc="-325" dirty="0">
                <a:solidFill>
                  <a:srgbClr val="56575A"/>
                </a:solidFill>
                <a:latin typeface="Aktifo-A-Medium"/>
                <a:cs typeface="Aktifo-A-Medium"/>
              </a:rPr>
              <a:t> </a:t>
            </a:r>
            <a:r>
              <a:rPr sz="1500" spc="-5" dirty="0">
                <a:solidFill>
                  <a:srgbClr val="56575A"/>
                </a:solidFill>
                <a:latin typeface="Aktifo-A-Medium"/>
                <a:cs typeface="Aktifo-A-Medium"/>
              </a:rPr>
              <a:t>Dúvidas </a:t>
            </a:r>
            <a:r>
              <a:rPr sz="1500" dirty="0">
                <a:solidFill>
                  <a:srgbClr val="56575A"/>
                </a:solidFill>
                <a:latin typeface="Aktifo-A-Medium"/>
                <a:cs typeface="Aktifo-A-Medium"/>
              </a:rPr>
              <a:t>sobre </a:t>
            </a:r>
            <a:r>
              <a:rPr sz="1500" spc="-5" dirty="0">
                <a:solidFill>
                  <a:srgbClr val="56575A"/>
                </a:solidFill>
                <a:latin typeface="Aktifo-A-Medium"/>
                <a:cs typeface="Aktifo-A-Medium"/>
              </a:rPr>
              <a:t>conduta </a:t>
            </a:r>
            <a:r>
              <a:rPr sz="1500" dirty="0">
                <a:solidFill>
                  <a:srgbClr val="56575A"/>
                </a:solidFill>
                <a:latin typeface="Aktifo-A-Medium"/>
                <a:cs typeface="Aktifo-A-Medium"/>
              </a:rPr>
              <a:t> </a:t>
            </a:r>
            <a:r>
              <a:rPr sz="1500" spc="-5" dirty="0">
                <a:solidFill>
                  <a:srgbClr val="56575A"/>
                </a:solidFill>
                <a:latin typeface="Aktifo-A-Medium"/>
                <a:cs typeface="Aktifo-A-Medium"/>
              </a:rPr>
              <a:t>Canal de </a:t>
            </a:r>
            <a:r>
              <a:rPr sz="1500" dirty="0">
                <a:solidFill>
                  <a:srgbClr val="56575A"/>
                </a:solidFill>
                <a:latin typeface="Aktifo-A-Medium"/>
                <a:cs typeface="Aktifo-A-Medium"/>
              </a:rPr>
              <a:t>ética</a:t>
            </a:r>
            <a:r>
              <a:rPr lang="pt-BR" sz="1500" dirty="0">
                <a:solidFill>
                  <a:srgbClr val="56575A"/>
                </a:solidFill>
                <a:latin typeface="Aktifo-A-Medium"/>
                <a:cs typeface="Aktifo-A-Medium"/>
              </a:rPr>
              <a:t> cultural</a:t>
            </a:r>
            <a:endParaRPr sz="1500" dirty="0">
              <a:latin typeface="Aktifo-A-Medium"/>
              <a:cs typeface="Aktifo-A-Medium"/>
            </a:endParaRPr>
          </a:p>
        </p:txBody>
      </p:sp>
      <p:sp>
        <p:nvSpPr>
          <p:cNvPr id="4" name="object 4"/>
          <p:cNvSpPr txBox="1"/>
          <p:nvPr/>
        </p:nvSpPr>
        <p:spPr>
          <a:xfrm>
            <a:off x="9380799" y="1708446"/>
            <a:ext cx="244475" cy="1075690"/>
          </a:xfrm>
          <a:prstGeom prst="rect">
            <a:avLst/>
          </a:prstGeom>
        </p:spPr>
        <p:txBody>
          <a:bodyPr vert="horz" wrap="square" lIns="0" tIns="12700" rIns="0" bIns="0" rtlCol="0">
            <a:spAutoFit/>
          </a:bodyPr>
          <a:lstStyle/>
          <a:p>
            <a:pPr marL="106045">
              <a:lnSpc>
                <a:spcPct val="100000"/>
              </a:lnSpc>
              <a:spcBef>
                <a:spcPts val="100"/>
              </a:spcBef>
            </a:pPr>
            <a:r>
              <a:rPr sz="1500" dirty="0">
                <a:solidFill>
                  <a:srgbClr val="56575A"/>
                </a:solidFill>
                <a:latin typeface="Aktifo-A-Medium"/>
                <a:cs typeface="Aktifo-A-Medium"/>
              </a:rPr>
              <a:t>4</a:t>
            </a:r>
            <a:endParaRPr sz="1500" dirty="0">
              <a:latin typeface="Aktifo-A-Medium"/>
              <a:cs typeface="Aktifo-A-Medium"/>
            </a:endParaRPr>
          </a:p>
          <a:p>
            <a:pPr marL="109855">
              <a:lnSpc>
                <a:spcPct val="100000"/>
              </a:lnSpc>
              <a:spcBef>
                <a:spcPts val="1430"/>
              </a:spcBef>
            </a:pPr>
            <a:r>
              <a:rPr lang="pt-BR" sz="1500" dirty="0">
                <a:solidFill>
                  <a:srgbClr val="56575A"/>
                </a:solidFill>
                <a:latin typeface="Aktifo-A-Medium"/>
                <a:cs typeface="Aktifo-A-Medium"/>
              </a:rPr>
              <a:t>7</a:t>
            </a:r>
            <a:endParaRPr sz="1500" dirty="0">
              <a:latin typeface="Aktifo-A-Medium"/>
              <a:cs typeface="Aktifo-A-Medium"/>
            </a:endParaRPr>
          </a:p>
          <a:p>
            <a:pPr marL="12700">
              <a:lnSpc>
                <a:spcPct val="100000"/>
              </a:lnSpc>
              <a:spcBef>
                <a:spcPts val="1435"/>
              </a:spcBef>
            </a:pPr>
            <a:r>
              <a:rPr sz="1500" dirty="0">
                <a:solidFill>
                  <a:srgbClr val="56575A"/>
                </a:solidFill>
                <a:latin typeface="Aktifo-A-Medium"/>
                <a:cs typeface="Aktifo-A-Medium"/>
              </a:rPr>
              <a:t>1</a:t>
            </a:r>
            <a:r>
              <a:rPr lang="pt-BR" sz="1500" dirty="0">
                <a:solidFill>
                  <a:srgbClr val="56575A"/>
                </a:solidFill>
                <a:latin typeface="Aktifo-A-Medium"/>
                <a:cs typeface="Aktifo-A-Medium"/>
              </a:rPr>
              <a:t>3</a:t>
            </a:r>
            <a:endParaRPr sz="1500" dirty="0">
              <a:latin typeface="Aktifo-A-Medium"/>
              <a:cs typeface="Aktifo-A-Medium"/>
            </a:endParaRPr>
          </a:p>
        </p:txBody>
      </p:sp>
      <p:sp>
        <p:nvSpPr>
          <p:cNvPr id="5" name="object 5"/>
          <p:cNvSpPr txBox="1"/>
          <p:nvPr/>
        </p:nvSpPr>
        <p:spPr>
          <a:xfrm>
            <a:off x="9359843" y="3132807"/>
            <a:ext cx="347257" cy="3116238"/>
          </a:xfrm>
          <a:prstGeom prst="rect">
            <a:avLst/>
          </a:prstGeom>
        </p:spPr>
        <p:txBody>
          <a:bodyPr vert="horz" wrap="square" lIns="0" tIns="12700" rIns="0" bIns="0" rtlCol="0">
            <a:spAutoFit/>
          </a:bodyPr>
          <a:lstStyle/>
          <a:p>
            <a:pPr marL="33020">
              <a:lnSpc>
                <a:spcPct val="100000"/>
              </a:lnSpc>
              <a:spcBef>
                <a:spcPts val="100"/>
              </a:spcBef>
            </a:pPr>
            <a:r>
              <a:rPr sz="1500" spc="10" dirty="0">
                <a:solidFill>
                  <a:srgbClr val="56575A"/>
                </a:solidFill>
                <a:latin typeface="Aktifo-A-Medium"/>
                <a:cs typeface="Aktifo-A-Medium"/>
              </a:rPr>
              <a:t>1</a:t>
            </a:r>
            <a:r>
              <a:rPr lang="pt-BR" sz="1500" spc="10" dirty="0">
                <a:solidFill>
                  <a:srgbClr val="56575A"/>
                </a:solidFill>
                <a:latin typeface="Aktifo-A-Medium"/>
                <a:cs typeface="Aktifo-A-Medium"/>
              </a:rPr>
              <a:t>5</a:t>
            </a:r>
            <a:endParaRPr sz="1500" dirty="0">
              <a:latin typeface="Aktifo-A-Medium"/>
              <a:cs typeface="Aktifo-A-Medium"/>
            </a:endParaRPr>
          </a:p>
          <a:p>
            <a:pPr marL="42545">
              <a:lnSpc>
                <a:spcPct val="100000"/>
              </a:lnSpc>
              <a:spcBef>
                <a:spcPts val="1430"/>
              </a:spcBef>
            </a:pPr>
            <a:r>
              <a:rPr sz="1500" dirty="0">
                <a:solidFill>
                  <a:srgbClr val="56575A"/>
                </a:solidFill>
                <a:latin typeface="Aktifo-A-Medium"/>
                <a:cs typeface="Aktifo-A-Medium"/>
              </a:rPr>
              <a:t>2</a:t>
            </a:r>
            <a:r>
              <a:rPr lang="pt-BR" sz="1500" dirty="0">
                <a:solidFill>
                  <a:srgbClr val="56575A"/>
                </a:solidFill>
                <a:latin typeface="Aktifo-A-Medium"/>
                <a:cs typeface="Aktifo-A-Medium"/>
              </a:rPr>
              <a:t>0</a:t>
            </a:r>
            <a:endParaRPr sz="1500" dirty="0">
              <a:latin typeface="Aktifo-A-Medium"/>
              <a:cs typeface="Aktifo-A-Medium"/>
            </a:endParaRPr>
          </a:p>
          <a:p>
            <a:pPr marL="28575">
              <a:lnSpc>
                <a:spcPct val="100000"/>
              </a:lnSpc>
              <a:spcBef>
                <a:spcPts val="1435"/>
              </a:spcBef>
            </a:pPr>
            <a:r>
              <a:rPr sz="1500" dirty="0">
                <a:solidFill>
                  <a:srgbClr val="56575A"/>
                </a:solidFill>
                <a:latin typeface="Aktifo-A-Medium"/>
                <a:cs typeface="Aktifo-A-Medium"/>
              </a:rPr>
              <a:t>2</a:t>
            </a:r>
            <a:r>
              <a:rPr lang="pt-BR" sz="1500" dirty="0">
                <a:solidFill>
                  <a:srgbClr val="56575A"/>
                </a:solidFill>
                <a:latin typeface="Aktifo-A-Medium"/>
                <a:cs typeface="Aktifo-A-Medium"/>
              </a:rPr>
              <a:t>6</a:t>
            </a:r>
            <a:endParaRPr sz="1500" dirty="0">
              <a:latin typeface="Aktifo-A-Medium"/>
              <a:cs typeface="Aktifo-A-Medium"/>
            </a:endParaRPr>
          </a:p>
          <a:p>
            <a:pPr marL="13335">
              <a:lnSpc>
                <a:spcPct val="100000"/>
              </a:lnSpc>
              <a:spcBef>
                <a:spcPts val="1435"/>
              </a:spcBef>
            </a:pPr>
            <a:r>
              <a:rPr lang="pt-BR" sz="1500" spc="-15" dirty="0">
                <a:solidFill>
                  <a:srgbClr val="56575A"/>
                </a:solidFill>
                <a:latin typeface="Aktifo-A-Medium"/>
                <a:cs typeface="Aktifo-A-Medium"/>
              </a:rPr>
              <a:t>29</a:t>
            </a:r>
            <a:endParaRPr sz="1500" dirty="0">
              <a:latin typeface="Aktifo-A-Medium"/>
              <a:cs typeface="Aktifo-A-Medium"/>
            </a:endParaRPr>
          </a:p>
          <a:p>
            <a:pPr marL="17780">
              <a:lnSpc>
                <a:spcPct val="100000"/>
              </a:lnSpc>
              <a:spcBef>
                <a:spcPts val="1435"/>
              </a:spcBef>
            </a:pPr>
            <a:r>
              <a:rPr sz="1500" dirty="0">
                <a:solidFill>
                  <a:srgbClr val="56575A"/>
                </a:solidFill>
                <a:latin typeface="Aktifo-A-Medium"/>
                <a:cs typeface="Aktifo-A-Medium"/>
              </a:rPr>
              <a:t>3</a:t>
            </a:r>
            <a:r>
              <a:rPr lang="pt-BR" sz="1500" dirty="0">
                <a:solidFill>
                  <a:srgbClr val="56575A"/>
                </a:solidFill>
                <a:latin typeface="Aktifo-A-Medium"/>
                <a:cs typeface="Aktifo-A-Medium"/>
              </a:rPr>
              <a:t>2</a:t>
            </a:r>
            <a:endParaRPr sz="1500" dirty="0">
              <a:latin typeface="Aktifo-A-Medium"/>
              <a:cs typeface="Aktifo-A-Medium"/>
            </a:endParaRPr>
          </a:p>
          <a:p>
            <a:pPr marL="12700">
              <a:lnSpc>
                <a:spcPct val="100000"/>
              </a:lnSpc>
              <a:spcBef>
                <a:spcPts val="1435"/>
              </a:spcBef>
            </a:pPr>
            <a:r>
              <a:rPr sz="1500" dirty="0">
                <a:solidFill>
                  <a:srgbClr val="56575A"/>
                </a:solidFill>
                <a:latin typeface="Aktifo-A-Medium"/>
                <a:cs typeface="Aktifo-A-Medium"/>
              </a:rPr>
              <a:t>3</a:t>
            </a:r>
            <a:r>
              <a:rPr lang="pt-BR" sz="1500" dirty="0">
                <a:solidFill>
                  <a:srgbClr val="56575A"/>
                </a:solidFill>
                <a:latin typeface="Aktifo-A-Medium"/>
                <a:cs typeface="Aktifo-A-Medium"/>
              </a:rPr>
              <a:t>4</a:t>
            </a:r>
          </a:p>
          <a:p>
            <a:pPr marL="12700">
              <a:spcBef>
                <a:spcPts val="1435"/>
              </a:spcBef>
            </a:pPr>
            <a:r>
              <a:rPr lang="pt-BR" sz="1500" dirty="0">
                <a:solidFill>
                  <a:srgbClr val="56575A"/>
                </a:solidFill>
                <a:latin typeface="Aktifo-A-Medium"/>
                <a:cs typeface="Aktifo-A-Medium"/>
              </a:rPr>
              <a:t>38</a:t>
            </a:r>
            <a:endParaRPr lang="pt-BR" sz="1500" dirty="0">
              <a:latin typeface="Aktifo-A-Medium"/>
              <a:cs typeface="Aktifo-A-Medium"/>
            </a:endParaRPr>
          </a:p>
          <a:p>
            <a:pPr marL="12700">
              <a:lnSpc>
                <a:spcPct val="100000"/>
              </a:lnSpc>
              <a:spcBef>
                <a:spcPts val="1435"/>
              </a:spcBef>
            </a:pPr>
            <a:endParaRPr sz="1500" dirty="0">
              <a:latin typeface="Aktifo-A-Medium"/>
              <a:cs typeface="Aktifo-A-Medium"/>
            </a:endParaRPr>
          </a:p>
        </p:txBody>
      </p:sp>
      <p:sp>
        <p:nvSpPr>
          <p:cNvPr id="6" name="object 6"/>
          <p:cNvSpPr txBox="1"/>
          <p:nvPr/>
        </p:nvSpPr>
        <p:spPr>
          <a:xfrm>
            <a:off x="986299" y="3105235"/>
            <a:ext cx="2805430" cy="820419"/>
          </a:xfrm>
          <a:prstGeom prst="rect">
            <a:avLst/>
          </a:prstGeom>
        </p:spPr>
        <p:txBody>
          <a:bodyPr vert="horz" wrap="square" lIns="0" tIns="13970" rIns="0" bIns="0" rtlCol="0">
            <a:spAutoFit/>
          </a:bodyPr>
          <a:lstStyle/>
          <a:p>
            <a:pPr marL="12700">
              <a:lnSpc>
                <a:spcPct val="100000"/>
              </a:lnSpc>
              <a:spcBef>
                <a:spcPts val="110"/>
              </a:spcBef>
            </a:pPr>
            <a:r>
              <a:rPr sz="5200" b="1" spc="-35" dirty="0">
                <a:solidFill>
                  <a:srgbClr val="F95900"/>
                </a:solidFill>
                <a:latin typeface="Aktifo-A Bold"/>
                <a:cs typeface="Aktifo-A Bold"/>
              </a:rPr>
              <a:t>S</a:t>
            </a:r>
            <a:r>
              <a:rPr sz="5200" b="1" spc="5" dirty="0">
                <a:solidFill>
                  <a:srgbClr val="F95900"/>
                </a:solidFill>
                <a:latin typeface="Aktifo-A Bold"/>
                <a:cs typeface="Aktifo-A Bold"/>
              </a:rPr>
              <a:t>umá</a:t>
            </a:r>
            <a:r>
              <a:rPr sz="5200" b="1" spc="30" dirty="0">
                <a:solidFill>
                  <a:srgbClr val="F95900"/>
                </a:solidFill>
                <a:latin typeface="Aktifo-A Bold"/>
                <a:cs typeface="Aktifo-A Bold"/>
              </a:rPr>
              <a:t>r</a:t>
            </a:r>
            <a:r>
              <a:rPr sz="5200" b="1" spc="5" dirty="0">
                <a:solidFill>
                  <a:srgbClr val="F95900"/>
                </a:solidFill>
                <a:latin typeface="Aktifo-A Bold"/>
                <a:cs typeface="Aktifo-A Bold"/>
              </a:rPr>
              <a:t>io</a:t>
            </a:r>
            <a:endParaRPr sz="5200">
              <a:latin typeface="Aktifo-A Bold"/>
              <a:cs typeface="Aktifo-A Bold"/>
            </a:endParaRPr>
          </a:p>
        </p:txBody>
      </p:sp>
      <p:sp>
        <p:nvSpPr>
          <p:cNvPr id="7" name="object 7"/>
          <p:cNvSpPr/>
          <p:nvPr/>
        </p:nvSpPr>
        <p:spPr>
          <a:xfrm>
            <a:off x="998994" y="2876461"/>
            <a:ext cx="431165" cy="102235"/>
          </a:xfrm>
          <a:custGeom>
            <a:avLst/>
            <a:gdLst/>
            <a:ahLst/>
            <a:cxnLst/>
            <a:rect l="l" t="t" r="r" b="b"/>
            <a:pathLst>
              <a:path w="431165" h="102235">
                <a:moveTo>
                  <a:pt x="430923" y="0"/>
                </a:moveTo>
                <a:lnTo>
                  <a:pt x="0" y="0"/>
                </a:lnTo>
                <a:lnTo>
                  <a:pt x="0" y="101701"/>
                </a:lnTo>
                <a:lnTo>
                  <a:pt x="430923" y="101701"/>
                </a:lnTo>
                <a:lnTo>
                  <a:pt x="430923" y="0"/>
                </a:lnTo>
                <a:close/>
              </a:path>
            </a:pathLst>
          </a:custGeom>
          <a:solidFill>
            <a:srgbClr val="DCDDDF"/>
          </a:solidFill>
        </p:spPr>
        <p:txBody>
          <a:bodyPr wrap="square" lIns="0" tIns="0" rIns="0" bIns="0" rtlCol="0"/>
          <a:lstStyle/>
          <a:p>
            <a:endParaRPr/>
          </a:p>
        </p:txBody>
      </p:sp>
      <p:sp>
        <p:nvSpPr>
          <p:cNvPr id="9" name="object 9"/>
          <p:cNvSpPr txBox="1"/>
          <p:nvPr/>
        </p:nvSpPr>
        <p:spPr>
          <a:xfrm>
            <a:off x="480898" y="7069683"/>
            <a:ext cx="370001" cy="130805"/>
          </a:xfrm>
          <a:prstGeom prst="rect">
            <a:avLst/>
          </a:prstGeom>
        </p:spPr>
        <p:txBody>
          <a:bodyPr vert="horz" wrap="square" lIns="0" tIns="7620" rIns="0" bIns="0" rtlCol="0">
            <a:spAutoFit/>
          </a:bodyPr>
          <a:lstStyle/>
          <a:p>
            <a:pPr marL="38100">
              <a:lnSpc>
                <a:spcPct val="100000"/>
              </a:lnSpc>
              <a:spcBef>
                <a:spcPts val="60"/>
              </a:spcBef>
            </a:pPr>
            <a:r>
              <a:rPr lang="pt-BR" sz="800" dirty="0">
                <a:solidFill>
                  <a:srgbClr val="F0782E"/>
                </a:solidFill>
                <a:latin typeface="Aktifo-A-Light"/>
                <a:cs typeface="Aktifo-A-Light"/>
              </a:rPr>
              <a:t>0</a:t>
            </a:r>
            <a:fld id="{81D60167-4931-47E6-BA6A-407CBD079E47}" type="slidenum">
              <a:rPr sz="800" smtClean="0">
                <a:solidFill>
                  <a:srgbClr val="F0782E"/>
                </a:solidFill>
                <a:latin typeface="Aktifo-A-Light"/>
                <a:cs typeface="Aktifo-A-Light"/>
              </a:rPr>
              <a:t>3</a:t>
            </a:fld>
            <a:endParaRPr sz="800" dirty="0">
              <a:latin typeface="Aktifo-A-Light"/>
              <a:cs typeface="Aktifo-A-Light"/>
            </a:endParaRPr>
          </a:p>
        </p:txBody>
      </p:sp>
      <p:pic>
        <p:nvPicPr>
          <p:cNvPr id="12" name="Imagem 11" descr="Logotipo&#10;&#10;Descrição gerada automaticamente">
            <a:extLst>
              <a:ext uri="{FF2B5EF4-FFF2-40B4-BE49-F238E27FC236}">
                <a16:creationId xmlns:a16="http://schemas.microsoft.com/office/drawing/2014/main" id="{13F142C4-FB16-E946-BEA8-667E7119C1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77" b="38003"/>
          <a:stretch/>
        </p:blipFill>
        <p:spPr>
          <a:xfrm>
            <a:off x="5896545" y="6392233"/>
            <a:ext cx="3248054" cy="152072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394700" y="4695825"/>
            <a:ext cx="2297633" cy="2864591"/>
          </a:xfrm>
          <a:custGeom>
            <a:avLst/>
            <a:gdLst/>
            <a:ahLst/>
            <a:cxnLst/>
            <a:rect l="l" t="t" r="r" b="b"/>
            <a:pathLst>
              <a:path w="3057525" h="3355975">
                <a:moveTo>
                  <a:pt x="3057194" y="50702"/>
                </a:moveTo>
                <a:lnTo>
                  <a:pt x="2976597" y="35672"/>
                </a:lnTo>
                <a:lnTo>
                  <a:pt x="2930134" y="28271"/>
                </a:lnTo>
                <a:lnTo>
                  <a:pt x="2883396" y="21710"/>
                </a:lnTo>
                <a:lnTo>
                  <a:pt x="2836390" y="15998"/>
                </a:lnTo>
                <a:lnTo>
                  <a:pt x="2789125" y="11143"/>
                </a:lnTo>
                <a:lnTo>
                  <a:pt x="2741610" y="7152"/>
                </a:lnTo>
                <a:lnTo>
                  <a:pt x="2693851" y="4035"/>
                </a:lnTo>
                <a:lnTo>
                  <a:pt x="2645856" y="1798"/>
                </a:lnTo>
                <a:lnTo>
                  <a:pt x="2597635" y="451"/>
                </a:lnTo>
                <a:lnTo>
                  <a:pt x="2549194" y="0"/>
                </a:lnTo>
                <a:lnTo>
                  <a:pt x="2500754" y="451"/>
                </a:lnTo>
                <a:lnTo>
                  <a:pt x="2452532" y="1798"/>
                </a:lnTo>
                <a:lnTo>
                  <a:pt x="2404538" y="4035"/>
                </a:lnTo>
                <a:lnTo>
                  <a:pt x="2356779" y="7152"/>
                </a:lnTo>
                <a:lnTo>
                  <a:pt x="2309263" y="11143"/>
                </a:lnTo>
                <a:lnTo>
                  <a:pt x="2261999" y="15998"/>
                </a:lnTo>
                <a:lnTo>
                  <a:pt x="2214993" y="21710"/>
                </a:lnTo>
                <a:lnTo>
                  <a:pt x="2168255" y="28271"/>
                </a:lnTo>
                <a:lnTo>
                  <a:pt x="2121791" y="35672"/>
                </a:lnTo>
                <a:lnTo>
                  <a:pt x="2075611" y="43907"/>
                </a:lnTo>
                <a:lnTo>
                  <a:pt x="2029722" y="52967"/>
                </a:lnTo>
                <a:lnTo>
                  <a:pt x="1984132" y="62844"/>
                </a:lnTo>
                <a:lnTo>
                  <a:pt x="1938848" y="73530"/>
                </a:lnTo>
                <a:lnTo>
                  <a:pt x="1893880" y="85018"/>
                </a:lnTo>
                <a:lnTo>
                  <a:pt x="1849235" y="97298"/>
                </a:lnTo>
                <a:lnTo>
                  <a:pt x="1804920" y="110363"/>
                </a:lnTo>
                <a:lnTo>
                  <a:pt x="1760944" y="124206"/>
                </a:lnTo>
                <a:lnTo>
                  <a:pt x="1717315" y="138818"/>
                </a:lnTo>
                <a:lnTo>
                  <a:pt x="1674041" y="154191"/>
                </a:lnTo>
                <a:lnTo>
                  <a:pt x="1631130" y="170318"/>
                </a:lnTo>
                <a:lnTo>
                  <a:pt x="1588589" y="187189"/>
                </a:lnTo>
                <a:lnTo>
                  <a:pt x="1546427" y="204798"/>
                </a:lnTo>
                <a:lnTo>
                  <a:pt x="1504652" y="223137"/>
                </a:lnTo>
                <a:lnTo>
                  <a:pt x="1463271" y="242197"/>
                </a:lnTo>
                <a:lnTo>
                  <a:pt x="1422293" y="261970"/>
                </a:lnTo>
                <a:lnTo>
                  <a:pt x="1381725" y="282449"/>
                </a:lnTo>
                <a:lnTo>
                  <a:pt x="1341576" y="303625"/>
                </a:lnTo>
                <a:lnTo>
                  <a:pt x="1301854" y="325491"/>
                </a:lnTo>
                <a:lnTo>
                  <a:pt x="1262566" y="348039"/>
                </a:lnTo>
                <a:lnTo>
                  <a:pt x="1223720" y="371260"/>
                </a:lnTo>
                <a:lnTo>
                  <a:pt x="1185325" y="395146"/>
                </a:lnTo>
                <a:lnTo>
                  <a:pt x="1147388" y="419691"/>
                </a:lnTo>
                <a:lnTo>
                  <a:pt x="1109918" y="444885"/>
                </a:lnTo>
                <a:lnTo>
                  <a:pt x="1072922" y="470720"/>
                </a:lnTo>
                <a:lnTo>
                  <a:pt x="1036408" y="497190"/>
                </a:lnTo>
                <a:lnTo>
                  <a:pt x="1000385" y="524285"/>
                </a:lnTo>
                <a:lnTo>
                  <a:pt x="964859" y="551998"/>
                </a:lnTo>
                <a:lnTo>
                  <a:pt x="929840" y="580321"/>
                </a:lnTo>
                <a:lnTo>
                  <a:pt x="895336" y="609245"/>
                </a:lnTo>
                <a:lnTo>
                  <a:pt x="861353" y="638764"/>
                </a:lnTo>
                <a:lnTo>
                  <a:pt x="827900" y="668868"/>
                </a:lnTo>
                <a:lnTo>
                  <a:pt x="794986" y="699551"/>
                </a:lnTo>
                <a:lnTo>
                  <a:pt x="762617" y="730803"/>
                </a:lnTo>
                <a:lnTo>
                  <a:pt x="730803" y="762617"/>
                </a:lnTo>
                <a:lnTo>
                  <a:pt x="699551" y="794986"/>
                </a:lnTo>
                <a:lnTo>
                  <a:pt x="668868" y="827900"/>
                </a:lnTo>
                <a:lnTo>
                  <a:pt x="638764" y="861353"/>
                </a:lnTo>
                <a:lnTo>
                  <a:pt x="609245" y="895336"/>
                </a:lnTo>
                <a:lnTo>
                  <a:pt x="580321" y="929840"/>
                </a:lnTo>
                <a:lnTo>
                  <a:pt x="551998" y="964859"/>
                </a:lnTo>
                <a:lnTo>
                  <a:pt x="524285" y="1000385"/>
                </a:lnTo>
                <a:lnTo>
                  <a:pt x="497190" y="1036408"/>
                </a:lnTo>
                <a:lnTo>
                  <a:pt x="470720" y="1072922"/>
                </a:lnTo>
                <a:lnTo>
                  <a:pt x="444885" y="1109918"/>
                </a:lnTo>
                <a:lnTo>
                  <a:pt x="419691" y="1147388"/>
                </a:lnTo>
                <a:lnTo>
                  <a:pt x="395146" y="1185325"/>
                </a:lnTo>
                <a:lnTo>
                  <a:pt x="371260" y="1223720"/>
                </a:lnTo>
                <a:lnTo>
                  <a:pt x="348039" y="1262566"/>
                </a:lnTo>
                <a:lnTo>
                  <a:pt x="325491" y="1301854"/>
                </a:lnTo>
                <a:lnTo>
                  <a:pt x="303625" y="1341576"/>
                </a:lnTo>
                <a:lnTo>
                  <a:pt x="282449" y="1381725"/>
                </a:lnTo>
                <a:lnTo>
                  <a:pt x="261970" y="1422293"/>
                </a:lnTo>
                <a:lnTo>
                  <a:pt x="242197" y="1463271"/>
                </a:lnTo>
                <a:lnTo>
                  <a:pt x="223137" y="1504652"/>
                </a:lnTo>
                <a:lnTo>
                  <a:pt x="204798" y="1546427"/>
                </a:lnTo>
                <a:lnTo>
                  <a:pt x="187189" y="1588589"/>
                </a:lnTo>
                <a:lnTo>
                  <a:pt x="170318" y="1631130"/>
                </a:lnTo>
                <a:lnTo>
                  <a:pt x="154191" y="1674041"/>
                </a:lnTo>
                <a:lnTo>
                  <a:pt x="138818" y="1717315"/>
                </a:lnTo>
                <a:lnTo>
                  <a:pt x="124206" y="1760944"/>
                </a:lnTo>
                <a:lnTo>
                  <a:pt x="110363" y="1804920"/>
                </a:lnTo>
                <a:lnTo>
                  <a:pt x="97298" y="1849235"/>
                </a:lnTo>
                <a:lnTo>
                  <a:pt x="85018" y="1893880"/>
                </a:lnTo>
                <a:lnTo>
                  <a:pt x="73530" y="1938848"/>
                </a:lnTo>
                <a:lnTo>
                  <a:pt x="62844" y="1984132"/>
                </a:lnTo>
                <a:lnTo>
                  <a:pt x="52967" y="2029722"/>
                </a:lnTo>
                <a:lnTo>
                  <a:pt x="43907" y="2075611"/>
                </a:lnTo>
                <a:lnTo>
                  <a:pt x="35672" y="2121791"/>
                </a:lnTo>
                <a:lnTo>
                  <a:pt x="28271" y="2168255"/>
                </a:lnTo>
                <a:lnTo>
                  <a:pt x="21710" y="2214993"/>
                </a:lnTo>
                <a:lnTo>
                  <a:pt x="15998" y="2261999"/>
                </a:lnTo>
                <a:lnTo>
                  <a:pt x="11143" y="2309263"/>
                </a:lnTo>
                <a:lnTo>
                  <a:pt x="7152" y="2356779"/>
                </a:lnTo>
                <a:lnTo>
                  <a:pt x="4035" y="2404538"/>
                </a:lnTo>
                <a:lnTo>
                  <a:pt x="1798" y="2452532"/>
                </a:lnTo>
                <a:lnTo>
                  <a:pt x="451" y="2500754"/>
                </a:lnTo>
                <a:lnTo>
                  <a:pt x="0" y="2549194"/>
                </a:lnTo>
                <a:lnTo>
                  <a:pt x="451" y="2597635"/>
                </a:lnTo>
                <a:lnTo>
                  <a:pt x="1798" y="2645857"/>
                </a:lnTo>
                <a:lnTo>
                  <a:pt x="4035" y="2693851"/>
                </a:lnTo>
                <a:lnTo>
                  <a:pt x="7152" y="2741610"/>
                </a:lnTo>
                <a:lnTo>
                  <a:pt x="11143" y="2789126"/>
                </a:lnTo>
                <a:lnTo>
                  <a:pt x="15998" y="2836390"/>
                </a:lnTo>
                <a:lnTo>
                  <a:pt x="21710" y="2883396"/>
                </a:lnTo>
                <a:lnTo>
                  <a:pt x="28271" y="2930134"/>
                </a:lnTo>
                <a:lnTo>
                  <a:pt x="35672" y="2976598"/>
                </a:lnTo>
                <a:lnTo>
                  <a:pt x="43907" y="3022778"/>
                </a:lnTo>
                <a:lnTo>
                  <a:pt x="52967" y="3068667"/>
                </a:lnTo>
                <a:lnTo>
                  <a:pt x="62844" y="3114258"/>
                </a:lnTo>
                <a:lnTo>
                  <a:pt x="73530" y="3159541"/>
                </a:lnTo>
                <a:lnTo>
                  <a:pt x="85018" y="3204509"/>
                </a:lnTo>
                <a:lnTo>
                  <a:pt x="97298" y="3249155"/>
                </a:lnTo>
                <a:lnTo>
                  <a:pt x="110363" y="3293470"/>
                </a:lnTo>
                <a:lnTo>
                  <a:pt x="124206" y="3337446"/>
                </a:lnTo>
                <a:lnTo>
                  <a:pt x="130274" y="3355563"/>
                </a:lnTo>
              </a:path>
            </a:pathLst>
          </a:custGeom>
          <a:ln w="12700">
            <a:solidFill>
              <a:srgbClr val="ED5837"/>
            </a:solidFill>
          </a:ln>
        </p:spPr>
        <p:txBody>
          <a:bodyPr wrap="square" lIns="0" tIns="0" rIns="0" bIns="0" rtlCol="0"/>
          <a:lstStyle/>
          <a:p>
            <a:endParaRPr/>
          </a:p>
        </p:txBody>
      </p:sp>
      <p:sp>
        <p:nvSpPr>
          <p:cNvPr id="4" name="object 4"/>
          <p:cNvSpPr txBox="1"/>
          <p:nvPr/>
        </p:nvSpPr>
        <p:spPr>
          <a:xfrm>
            <a:off x="584835" y="7058150"/>
            <a:ext cx="3771265"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30</a:t>
            </a:fld>
            <a:r>
              <a:rPr sz="800" dirty="0">
                <a:solidFill>
                  <a:srgbClr val="F0782E"/>
                </a:solidFill>
                <a:latin typeface="Aktifo-A-Light"/>
                <a:cs typeface="Aktifo-A-Light"/>
              </a:rPr>
              <a:t>  </a:t>
            </a:r>
            <a:r>
              <a:rPr sz="800" spc="135" dirty="0">
                <a:solidFill>
                  <a:srgbClr val="F0782E"/>
                </a:solidFill>
                <a:latin typeface="Aktifo-A-Light"/>
                <a:cs typeface="Aktifo-A-Light"/>
              </a:rPr>
              <a:t> </a:t>
            </a:r>
            <a:r>
              <a:rPr sz="800" dirty="0">
                <a:solidFill>
                  <a:srgbClr val="F0782E"/>
                </a:solidFill>
                <a:latin typeface="Aktifo-A-Light"/>
                <a:cs typeface="Aktifo-A-Light"/>
              </a:rPr>
              <a:t>|   </a:t>
            </a:r>
            <a:r>
              <a:rPr sz="800" spc="1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95"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spc="5" dirty="0">
                <a:solidFill>
                  <a:srgbClr val="56575A"/>
                </a:solidFill>
                <a:latin typeface="Aktifo-A-Light"/>
                <a:cs typeface="Aktifo-A-Light"/>
              </a:rPr>
              <a:t>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lang="pt-BR" sz="800" spc="-5" dirty="0">
                <a:solidFill>
                  <a:srgbClr val="56575A"/>
                </a:solidFill>
                <a:latin typeface="Aktifo-A-Light"/>
                <a:cs typeface="Aktifo-A-Light"/>
              </a:rPr>
              <a:t>Política Anticorrupção</a:t>
            </a:r>
            <a:endParaRPr sz="800" dirty="0">
              <a:latin typeface="Aktifo-A-Light"/>
              <a:cs typeface="Aktifo-A-Light"/>
            </a:endParaRPr>
          </a:p>
        </p:txBody>
      </p:sp>
      <p:sp>
        <p:nvSpPr>
          <p:cNvPr id="8" name="CaixaDeTexto 7">
            <a:extLst>
              <a:ext uri="{FF2B5EF4-FFF2-40B4-BE49-F238E27FC236}">
                <a16:creationId xmlns:a16="http://schemas.microsoft.com/office/drawing/2014/main" id="{A6C89346-0D16-4568-8E9B-42414340CCE1}"/>
              </a:ext>
            </a:extLst>
          </p:cNvPr>
          <p:cNvSpPr txBox="1"/>
          <p:nvPr/>
        </p:nvSpPr>
        <p:spPr>
          <a:xfrm>
            <a:off x="927100" y="359920"/>
            <a:ext cx="8229600" cy="5674951"/>
          </a:xfrm>
          <a:prstGeom prst="rect">
            <a:avLst/>
          </a:prstGeom>
          <a:noFill/>
        </p:spPr>
        <p:txBody>
          <a:bodyPr wrap="square">
            <a:spAutoFit/>
          </a:bodyPr>
          <a:lstStyle/>
          <a:p>
            <a:pPr marL="12700" marR="2283460">
              <a:lnSpc>
                <a:spcPct val="113100"/>
              </a:lnSpc>
              <a:spcBef>
                <a:spcPts val="100"/>
              </a:spcBef>
            </a:pPr>
            <a:endParaRPr lang="pt-BR" sz="1500" b="1" spc="-5" dirty="0">
              <a:solidFill>
                <a:srgbClr val="787F84"/>
              </a:solidFill>
              <a:latin typeface="Aktifo-A-SemiBold"/>
              <a:cs typeface="Aktifo-A-SemiBold"/>
            </a:endParaRPr>
          </a:p>
          <a:p>
            <a:pPr marL="12700" marR="2283460">
              <a:lnSpc>
                <a:spcPct val="113100"/>
              </a:lnSpc>
              <a:spcBef>
                <a:spcPts val="100"/>
              </a:spcBef>
            </a:pPr>
            <a:endParaRPr lang="pt-BR" sz="1500" b="1" spc="-5" dirty="0">
              <a:solidFill>
                <a:srgbClr val="787F84"/>
              </a:solidFill>
              <a:latin typeface="Aktifo-A-SemiBold"/>
              <a:cs typeface="Aktifo-A-SemiBold"/>
            </a:endParaRPr>
          </a:p>
          <a:p>
            <a:pPr marL="12700" marR="2283460">
              <a:lnSpc>
                <a:spcPct val="113100"/>
              </a:lnSpc>
              <a:spcBef>
                <a:spcPts val="100"/>
              </a:spcBef>
            </a:pPr>
            <a:r>
              <a:rPr lang="pt-BR" sz="1500" b="1" spc="-5" dirty="0">
                <a:solidFill>
                  <a:srgbClr val="787F84"/>
                </a:solidFill>
                <a:latin typeface="Aktifo-A-SemiBold"/>
                <a:cs typeface="Aktifo-A-SemiBold"/>
              </a:rPr>
              <a:t>O Grupo Almee apoia a prática anticorrupção de acordo com a lei 12.846/2014 e com as convenções internacionais que proíbem a oferta, o pagamento, a promessa de pagamento ou autorização para pagamento de qualquer quantia, presentes ou objeto de valor a qualquer funcionário público com finalidade de: </a:t>
            </a:r>
          </a:p>
          <a:p>
            <a:pPr marL="12700" marR="2283460">
              <a:lnSpc>
                <a:spcPct val="113100"/>
              </a:lnSpc>
              <a:spcBef>
                <a:spcPts val="100"/>
              </a:spcBef>
            </a:pPr>
            <a:endParaRPr lang="pt-BR" sz="1500" dirty="0">
              <a:latin typeface="Aktifo-A-SemiBold"/>
              <a:cs typeface="Aktifo-A-SemiBold"/>
            </a:endParaRPr>
          </a:p>
          <a:p>
            <a:pPr marL="393700" marR="5080" indent="-381000">
              <a:lnSpc>
                <a:spcPct val="113100"/>
              </a:lnSpc>
              <a:tabLst>
                <a:tab pos="393065" algn="l"/>
              </a:tabLst>
            </a:pPr>
            <a:r>
              <a:rPr lang="pt-BR" sz="1500" b="1" spc="-44" baseline="1984" dirty="0">
                <a:solidFill>
                  <a:schemeClr val="accent6">
                    <a:lumMod val="75000"/>
                  </a:schemeClr>
                </a:solidFill>
                <a:latin typeface="Aktifo-A Bold"/>
                <a:cs typeface="Aktifo-A Bold"/>
              </a:rPr>
              <a:t>1)</a:t>
            </a:r>
            <a:r>
              <a:rPr lang="pt-BR" sz="1500" b="1" spc="-44" baseline="1984" dirty="0">
                <a:solidFill>
                  <a:srgbClr val="803DF9"/>
                </a:solidFill>
                <a:latin typeface="Aktifo-A Bold"/>
                <a:cs typeface="Aktifo-A Bold"/>
              </a:rPr>
              <a:t>	</a:t>
            </a:r>
            <a:r>
              <a:rPr lang="pt-BR" sz="1500" dirty="0">
                <a:solidFill>
                  <a:srgbClr val="787F84"/>
                </a:solidFill>
                <a:latin typeface="Aktifo-A-Light"/>
                <a:cs typeface="Aktifo-A-Light"/>
              </a:rPr>
              <a:t>Influenciar qualquer ato ou decisão do agente público;</a:t>
            </a:r>
          </a:p>
          <a:p>
            <a:pPr marL="393700" marR="5080" indent="-381000">
              <a:lnSpc>
                <a:spcPct val="113100"/>
              </a:lnSpc>
              <a:tabLst>
                <a:tab pos="393065" algn="l"/>
              </a:tabLst>
            </a:pPr>
            <a:r>
              <a:rPr lang="pt-BR" sz="1500" b="1" spc="-44" baseline="1984" dirty="0">
                <a:solidFill>
                  <a:schemeClr val="accent6">
                    <a:lumMod val="75000"/>
                  </a:schemeClr>
                </a:solidFill>
                <a:latin typeface="Aktifo-A Bold"/>
                <a:cs typeface="Aktifo-A Bold"/>
              </a:rPr>
              <a:t>2)</a:t>
            </a:r>
            <a:r>
              <a:rPr lang="pt-BR" sz="1500" b="1" spc="-44" baseline="1984" dirty="0">
                <a:solidFill>
                  <a:srgbClr val="803DF9"/>
                </a:solidFill>
                <a:latin typeface="Aktifo-A Bold"/>
                <a:cs typeface="Aktifo-A Bold"/>
              </a:rPr>
              <a:t>	</a:t>
            </a:r>
            <a:r>
              <a:rPr lang="pt-BR" sz="1500" dirty="0">
                <a:solidFill>
                  <a:srgbClr val="787F84"/>
                </a:solidFill>
                <a:latin typeface="Aktifo-A-Light"/>
                <a:cs typeface="Aktifo-A-Light"/>
              </a:rPr>
              <a:t>Induzir o funcionário a praticar qualquer ato em violação dos seus deveres legais;</a:t>
            </a:r>
          </a:p>
          <a:p>
            <a:pPr marL="393700" marR="5080" indent="-381000">
              <a:lnSpc>
                <a:spcPct val="113100"/>
              </a:lnSpc>
              <a:tabLst>
                <a:tab pos="393065" algn="l"/>
              </a:tabLst>
            </a:pPr>
            <a:r>
              <a:rPr lang="pt-BR" sz="1500" b="1" spc="-44" baseline="1984" dirty="0">
                <a:solidFill>
                  <a:schemeClr val="accent6">
                    <a:lumMod val="75000"/>
                  </a:schemeClr>
                </a:solidFill>
                <a:latin typeface="Aktifo-A Bold"/>
                <a:cs typeface="Aktifo-A Bold"/>
              </a:rPr>
              <a:t>3)</a:t>
            </a:r>
            <a:r>
              <a:rPr lang="pt-BR" sz="1500" b="1" spc="-44" baseline="1984" dirty="0">
                <a:solidFill>
                  <a:srgbClr val="803DF9"/>
                </a:solidFill>
                <a:latin typeface="Aktifo-A Bold"/>
                <a:cs typeface="Aktifo-A Bold"/>
              </a:rPr>
              <a:t>	</a:t>
            </a:r>
            <a:r>
              <a:rPr lang="pt-BR" sz="1500" dirty="0">
                <a:solidFill>
                  <a:srgbClr val="787F84"/>
                </a:solidFill>
                <a:latin typeface="Aktifo-A-Light"/>
                <a:cs typeface="Aktifo-A-Light"/>
              </a:rPr>
              <a:t>Garantir vantagens indevidas, tais como obter um alvará ou uma redução fiscal;</a:t>
            </a:r>
          </a:p>
          <a:p>
            <a:pPr marL="393700" marR="5080" indent="-381000">
              <a:lnSpc>
                <a:spcPct val="113100"/>
              </a:lnSpc>
              <a:tabLst>
                <a:tab pos="393065" algn="l"/>
              </a:tabLst>
            </a:pPr>
            <a:r>
              <a:rPr lang="pt-BR" sz="1500" b="1" spc="-44" baseline="1984" dirty="0">
                <a:solidFill>
                  <a:schemeClr val="accent6">
                    <a:lumMod val="75000"/>
                  </a:schemeClr>
                </a:solidFill>
                <a:latin typeface="Aktifo-A Bold"/>
                <a:cs typeface="Aktifo-A Bold"/>
              </a:rPr>
              <a:t>4)</a:t>
            </a:r>
            <a:r>
              <a:rPr lang="pt-BR" sz="1500" b="1" spc="-44" baseline="1984" dirty="0">
                <a:solidFill>
                  <a:srgbClr val="803DF9"/>
                </a:solidFill>
                <a:latin typeface="Aktifo-A Bold"/>
                <a:cs typeface="Aktifo-A Bold"/>
              </a:rPr>
              <a:t>	</a:t>
            </a:r>
            <a:r>
              <a:rPr lang="pt-BR" sz="1500" dirty="0">
                <a:solidFill>
                  <a:srgbClr val="787F84"/>
                </a:solidFill>
                <a:latin typeface="Aktifo-A-Light"/>
                <a:cs typeface="Aktifo-A-Light"/>
              </a:rPr>
              <a:t>Induzi-lo a usar sua influência sobre um órgão governamental para ajudar a conseguir, manter ou encaminhar negócios a qualquer pessoa.</a:t>
            </a:r>
          </a:p>
          <a:p>
            <a:pPr marL="393700" marR="5080" indent="-381000">
              <a:lnSpc>
                <a:spcPct val="113100"/>
              </a:lnSpc>
              <a:tabLst>
                <a:tab pos="393065" algn="l"/>
              </a:tabLst>
            </a:pPr>
            <a:endParaRPr lang="pt-BR" sz="1800" dirty="0">
              <a:solidFill>
                <a:srgbClr val="787F84"/>
              </a:solidFill>
              <a:latin typeface="Aktifo-A-Light"/>
              <a:cs typeface="Aktifo-A-Light"/>
            </a:endParaRPr>
          </a:p>
          <a:p>
            <a:pPr marL="12700" marR="42545">
              <a:lnSpc>
                <a:spcPct val="113100"/>
              </a:lnSpc>
              <a:spcBef>
                <a:spcPts val="100"/>
              </a:spcBef>
            </a:pPr>
            <a:r>
              <a:rPr lang="pt-BR" sz="1500" b="1" spc="-10" dirty="0">
                <a:solidFill>
                  <a:srgbClr val="787F84"/>
                </a:solidFill>
                <a:latin typeface="Aktifo-A-SemiBold" panose="02000700000000000000" charset="0"/>
                <a:ea typeface="Aktifo-A-SemiBold" panose="02000700000000000000" charset="0"/>
                <a:cs typeface="Aktifo-A-Light"/>
              </a:rPr>
              <a:t>Participação em Licitações Públicas</a:t>
            </a:r>
            <a:endParaRPr lang="pt-BR" sz="1500" b="1" dirty="0">
              <a:latin typeface="Aktifo-A-SemiBold" panose="02000700000000000000" charset="0"/>
              <a:ea typeface="Aktifo-A-SemiBold" panose="02000700000000000000" charset="0"/>
              <a:cs typeface="Aktifo-A-Light"/>
            </a:endParaRPr>
          </a:p>
          <a:p>
            <a:pPr marL="12700" marR="5080">
              <a:lnSpc>
                <a:spcPct val="113100"/>
              </a:lnSpc>
              <a:spcBef>
                <a:spcPts val="1130"/>
              </a:spcBef>
            </a:pPr>
            <a:r>
              <a:rPr lang="pt-BR" sz="1500" dirty="0">
                <a:solidFill>
                  <a:srgbClr val="787F84"/>
                </a:solidFill>
                <a:latin typeface="Aktifo-A-Light"/>
                <a:cs typeface="Aktifo-A-Light"/>
              </a:rPr>
              <a:t>Caso empresas do Grupo Bild venham participar de licitações públicas estarão sujeitas e cumprirão as disposições legais da Lei das Licitações (nº 8.666/13), da Lei Anticorrupção, políticas internas de integridade, as normas da licitação e as cláusulas contratuais firmadas com o órgão público licitante.</a:t>
            </a:r>
          </a:p>
        </p:txBody>
      </p:sp>
      <p:pic>
        <p:nvPicPr>
          <p:cNvPr id="9" name="object 3">
            <a:extLst>
              <a:ext uri="{FF2B5EF4-FFF2-40B4-BE49-F238E27FC236}">
                <a16:creationId xmlns:a16="http://schemas.microsoft.com/office/drawing/2014/main" id="{2E641ADA-0842-41E6-97EB-B12E413F649D}"/>
              </a:ext>
            </a:extLst>
          </p:cNvPr>
          <p:cNvPicPr/>
          <p:nvPr/>
        </p:nvPicPr>
        <p:blipFill>
          <a:blip r:embed="rId2" cstate="print"/>
          <a:stretch>
            <a:fillRect/>
          </a:stretch>
        </p:blipFill>
        <p:spPr>
          <a:xfrm>
            <a:off x="706552" y="962025"/>
            <a:ext cx="220548" cy="220548"/>
          </a:xfrm>
          <a:prstGeom prst="rect">
            <a:avLst/>
          </a:prstGeom>
        </p:spPr>
      </p:pic>
      <p:pic>
        <p:nvPicPr>
          <p:cNvPr id="10" name="object 4">
            <a:extLst>
              <a:ext uri="{FF2B5EF4-FFF2-40B4-BE49-F238E27FC236}">
                <a16:creationId xmlns:a16="http://schemas.microsoft.com/office/drawing/2014/main" id="{869B1B8C-2D26-4C6C-A322-DE35E75A191F}"/>
              </a:ext>
            </a:extLst>
          </p:cNvPr>
          <p:cNvPicPr/>
          <p:nvPr/>
        </p:nvPicPr>
        <p:blipFill>
          <a:blip r:embed="rId3" cstate="print"/>
          <a:stretch>
            <a:fillRect/>
          </a:stretch>
        </p:blipFill>
        <p:spPr>
          <a:xfrm>
            <a:off x="706552" y="4391025"/>
            <a:ext cx="220548" cy="220548"/>
          </a:xfrm>
          <a:prstGeom prst="rect">
            <a:avLst/>
          </a:prstGeom>
        </p:spPr>
      </p:pic>
    </p:spTree>
    <p:extLst>
      <p:ext uri="{BB962C8B-B14F-4D97-AF65-F5344CB8AC3E}">
        <p14:creationId xmlns:p14="http://schemas.microsoft.com/office/powerpoint/2010/main" val="352749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object 8"/>
          <p:cNvGrpSpPr/>
          <p:nvPr/>
        </p:nvGrpSpPr>
        <p:grpSpPr>
          <a:xfrm>
            <a:off x="8442762" y="0"/>
            <a:ext cx="2256155" cy="4429760"/>
            <a:chOff x="8442762" y="0"/>
            <a:chExt cx="2256155" cy="4429760"/>
          </a:xfrm>
        </p:grpSpPr>
        <p:sp>
          <p:nvSpPr>
            <p:cNvPr id="9" name="object 9"/>
            <p:cNvSpPr/>
            <p:nvPr/>
          </p:nvSpPr>
          <p:spPr>
            <a:xfrm>
              <a:off x="8449112" y="0"/>
              <a:ext cx="2243455" cy="3800475"/>
            </a:xfrm>
            <a:custGeom>
              <a:avLst/>
              <a:gdLst/>
              <a:ahLst/>
              <a:cxnLst/>
              <a:rect l="l" t="t" r="r" b="b"/>
              <a:pathLst>
                <a:path w="2243454" h="3800475">
                  <a:moveTo>
                    <a:pt x="304823" y="0"/>
                  </a:moveTo>
                  <a:lnTo>
                    <a:pt x="275995" y="55437"/>
                  </a:lnTo>
                  <a:lnTo>
                    <a:pt x="255965" y="96150"/>
                  </a:lnTo>
                  <a:lnTo>
                    <a:pt x="236627" y="137258"/>
                  </a:lnTo>
                  <a:lnTo>
                    <a:pt x="217989" y="178755"/>
                  </a:lnTo>
                  <a:lnTo>
                    <a:pt x="200058" y="220633"/>
                  </a:lnTo>
                  <a:lnTo>
                    <a:pt x="182843" y="262884"/>
                  </a:lnTo>
                  <a:lnTo>
                    <a:pt x="166350" y="305501"/>
                  </a:lnTo>
                  <a:lnTo>
                    <a:pt x="150588" y="348476"/>
                  </a:lnTo>
                  <a:lnTo>
                    <a:pt x="135564" y="391802"/>
                  </a:lnTo>
                  <a:lnTo>
                    <a:pt x="121286" y="435470"/>
                  </a:lnTo>
                  <a:lnTo>
                    <a:pt x="107761" y="479474"/>
                  </a:lnTo>
                  <a:lnTo>
                    <a:pt x="94997" y="523805"/>
                  </a:lnTo>
                  <a:lnTo>
                    <a:pt x="83001" y="568456"/>
                  </a:lnTo>
                  <a:lnTo>
                    <a:pt x="71781" y="613420"/>
                  </a:lnTo>
                  <a:lnTo>
                    <a:pt x="61345" y="658689"/>
                  </a:lnTo>
                  <a:lnTo>
                    <a:pt x="51700" y="704255"/>
                  </a:lnTo>
                  <a:lnTo>
                    <a:pt x="42854" y="750110"/>
                  </a:lnTo>
                  <a:lnTo>
                    <a:pt x="34814" y="796248"/>
                  </a:lnTo>
                  <a:lnTo>
                    <a:pt x="27588" y="842660"/>
                  </a:lnTo>
                  <a:lnTo>
                    <a:pt x="21184" y="889339"/>
                  </a:lnTo>
                  <a:lnTo>
                    <a:pt x="15609" y="936278"/>
                  </a:lnTo>
                  <a:lnTo>
                    <a:pt x="10871" y="983468"/>
                  </a:lnTo>
                  <a:lnTo>
                    <a:pt x="6978" y="1030902"/>
                  </a:lnTo>
                  <a:lnTo>
                    <a:pt x="3936" y="1078572"/>
                  </a:lnTo>
                  <a:lnTo>
                    <a:pt x="1754" y="1126472"/>
                  </a:lnTo>
                  <a:lnTo>
                    <a:pt x="439" y="1174593"/>
                  </a:lnTo>
                  <a:lnTo>
                    <a:pt x="0" y="1222927"/>
                  </a:lnTo>
                  <a:lnTo>
                    <a:pt x="439" y="1271262"/>
                  </a:lnTo>
                  <a:lnTo>
                    <a:pt x="1754" y="1319382"/>
                  </a:lnTo>
                  <a:lnTo>
                    <a:pt x="3936" y="1367282"/>
                  </a:lnTo>
                  <a:lnTo>
                    <a:pt x="6978" y="1414953"/>
                  </a:lnTo>
                  <a:lnTo>
                    <a:pt x="10871" y="1462387"/>
                  </a:lnTo>
                  <a:lnTo>
                    <a:pt x="15609" y="1509577"/>
                  </a:lnTo>
                  <a:lnTo>
                    <a:pt x="21184" y="1556515"/>
                  </a:lnTo>
                  <a:lnTo>
                    <a:pt x="27588" y="1603194"/>
                  </a:lnTo>
                  <a:lnTo>
                    <a:pt x="34814" y="1649606"/>
                  </a:lnTo>
                  <a:lnTo>
                    <a:pt x="42854" y="1695744"/>
                  </a:lnTo>
                  <a:lnTo>
                    <a:pt x="51700" y="1741600"/>
                  </a:lnTo>
                  <a:lnTo>
                    <a:pt x="61345" y="1787166"/>
                  </a:lnTo>
                  <a:lnTo>
                    <a:pt x="71781" y="1832434"/>
                  </a:lnTo>
                  <a:lnTo>
                    <a:pt x="83001" y="1877398"/>
                  </a:lnTo>
                  <a:lnTo>
                    <a:pt x="94997" y="1922050"/>
                  </a:lnTo>
                  <a:lnTo>
                    <a:pt x="107761" y="1966381"/>
                  </a:lnTo>
                  <a:lnTo>
                    <a:pt x="121286" y="2010384"/>
                  </a:lnTo>
                  <a:lnTo>
                    <a:pt x="135564" y="2054053"/>
                  </a:lnTo>
                  <a:lnTo>
                    <a:pt x="150588" y="2097378"/>
                  </a:lnTo>
                  <a:lnTo>
                    <a:pt x="166350" y="2140353"/>
                  </a:lnTo>
                  <a:lnTo>
                    <a:pt x="182843" y="2182970"/>
                  </a:lnTo>
                  <a:lnTo>
                    <a:pt x="200058" y="2225221"/>
                  </a:lnTo>
                  <a:lnTo>
                    <a:pt x="217989" y="2267099"/>
                  </a:lnTo>
                  <a:lnTo>
                    <a:pt x="236627" y="2308596"/>
                  </a:lnTo>
                  <a:lnTo>
                    <a:pt x="255965" y="2349705"/>
                  </a:lnTo>
                  <a:lnTo>
                    <a:pt x="275995" y="2390417"/>
                  </a:lnTo>
                  <a:lnTo>
                    <a:pt x="296711" y="2430726"/>
                  </a:lnTo>
                  <a:lnTo>
                    <a:pt x="318104" y="2470623"/>
                  </a:lnTo>
                  <a:lnTo>
                    <a:pt x="340166" y="2510102"/>
                  </a:lnTo>
                  <a:lnTo>
                    <a:pt x="362890" y="2549154"/>
                  </a:lnTo>
                  <a:lnTo>
                    <a:pt x="386269" y="2587772"/>
                  </a:lnTo>
                  <a:lnTo>
                    <a:pt x="410295" y="2625949"/>
                  </a:lnTo>
                  <a:lnTo>
                    <a:pt x="434960" y="2663676"/>
                  </a:lnTo>
                  <a:lnTo>
                    <a:pt x="460256" y="2700947"/>
                  </a:lnTo>
                  <a:lnTo>
                    <a:pt x="486177" y="2737752"/>
                  </a:lnTo>
                  <a:lnTo>
                    <a:pt x="512714" y="2774086"/>
                  </a:lnTo>
                  <a:lnTo>
                    <a:pt x="539860" y="2809940"/>
                  </a:lnTo>
                  <a:lnTo>
                    <a:pt x="567607" y="2845307"/>
                  </a:lnTo>
                  <a:lnTo>
                    <a:pt x="595948" y="2880179"/>
                  </a:lnTo>
                  <a:lnTo>
                    <a:pt x="624875" y="2914549"/>
                  </a:lnTo>
                  <a:lnTo>
                    <a:pt x="654380" y="2948409"/>
                  </a:lnTo>
                  <a:lnTo>
                    <a:pt x="684457" y="2981750"/>
                  </a:lnTo>
                  <a:lnTo>
                    <a:pt x="715096" y="3014567"/>
                  </a:lnTo>
                  <a:lnTo>
                    <a:pt x="746291" y="3046851"/>
                  </a:lnTo>
                  <a:lnTo>
                    <a:pt x="778034" y="3078594"/>
                  </a:lnTo>
                  <a:lnTo>
                    <a:pt x="810318" y="3109789"/>
                  </a:lnTo>
                  <a:lnTo>
                    <a:pt x="843135" y="3140429"/>
                  </a:lnTo>
                  <a:lnTo>
                    <a:pt x="876476" y="3170505"/>
                  </a:lnTo>
                  <a:lnTo>
                    <a:pt x="910336" y="3200011"/>
                  </a:lnTo>
                  <a:lnTo>
                    <a:pt x="944705" y="3228938"/>
                  </a:lnTo>
                  <a:lnTo>
                    <a:pt x="979577" y="3257279"/>
                  </a:lnTo>
                  <a:lnTo>
                    <a:pt x="1014944" y="3285026"/>
                  </a:lnTo>
                  <a:lnTo>
                    <a:pt x="1050798" y="3312172"/>
                  </a:lnTo>
                  <a:lnTo>
                    <a:pt x="1087132" y="3338709"/>
                  </a:lnTo>
                  <a:lnTo>
                    <a:pt x="1123938" y="3364630"/>
                  </a:lnTo>
                  <a:lnTo>
                    <a:pt x="1161208" y="3389927"/>
                  </a:lnTo>
                  <a:lnTo>
                    <a:pt x="1198935" y="3414592"/>
                  </a:lnTo>
                  <a:lnTo>
                    <a:pt x="1237112" y="3438618"/>
                  </a:lnTo>
                  <a:lnTo>
                    <a:pt x="1275730" y="3461997"/>
                  </a:lnTo>
                  <a:lnTo>
                    <a:pt x="1314782" y="3484721"/>
                  </a:lnTo>
                  <a:lnTo>
                    <a:pt x="1354261" y="3506784"/>
                  </a:lnTo>
                  <a:lnTo>
                    <a:pt x="1394159" y="3528177"/>
                  </a:lnTo>
                  <a:lnTo>
                    <a:pt x="1434467" y="3548892"/>
                  </a:lnTo>
                  <a:lnTo>
                    <a:pt x="1475180" y="3568923"/>
                  </a:lnTo>
                  <a:lnTo>
                    <a:pt x="1516289" y="3588261"/>
                  </a:lnTo>
                  <a:lnTo>
                    <a:pt x="1557786" y="3606900"/>
                  </a:lnTo>
                  <a:lnTo>
                    <a:pt x="1599664" y="3624830"/>
                  </a:lnTo>
                  <a:lnTo>
                    <a:pt x="1641915" y="3642046"/>
                  </a:lnTo>
                  <a:lnTo>
                    <a:pt x="1684532" y="3658538"/>
                  </a:lnTo>
                  <a:lnTo>
                    <a:pt x="1727507" y="3674300"/>
                  </a:lnTo>
                  <a:lnTo>
                    <a:pt x="1770832" y="3689324"/>
                  </a:lnTo>
                  <a:lnTo>
                    <a:pt x="1814501" y="3703603"/>
                  </a:lnTo>
                  <a:lnTo>
                    <a:pt x="1858505" y="3717128"/>
                  </a:lnTo>
                  <a:lnTo>
                    <a:pt x="1902836" y="3729892"/>
                  </a:lnTo>
                  <a:lnTo>
                    <a:pt x="1947487" y="3741888"/>
                  </a:lnTo>
                  <a:lnTo>
                    <a:pt x="1992451" y="3753108"/>
                  </a:lnTo>
                  <a:lnTo>
                    <a:pt x="2037720" y="3763545"/>
                  </a:lnTo>
                  <a:lnTo>
                    <a:pt x="2083287" y="3773190"/>
                  </a:lnTo>
                  <a:lnTo>
                    <a:pt x="2129142" y="3782036"/>
                  </a:lnTo>
                  <a:lnTo>
                    <a:pt x="2175280" y="3790076"/>
                  </a:lnTo>
                  <a:lnTo>
                    <a:pt x="2221693" y="3797301"/>
                  </a:lnTo>
                  <a:lnTo>
                    <a:pt x="2242889" y="3800209"/>
                  </a:lnTo>
                </a:path>
              </a:pathLst>
            </a:custGeom>
            <a:ln w="12700">
              <a:solidFill>
                <a:srgbClr val="ED5837"/>
              </a:solidFill>
            </a:ln>
          </p:spPr>
          <p:txBody>
            <a:bodyPr wrap="square" lIns="0" tIns="0" rIns="0" bIns="0" rtlCol="0"/>
            <a:lstStyle/>
            <a:p>
              <a:endParaRPr/>
            </a:p>
          </p:txBody>
        </p:sp>
        <p:sp>
          <p:nvSpPr>
            <p:cNvPr id="10" name="object 10"/>
            <p:cNvSpPr/>
            <p:nvPr/>
          </p:nvSpPr>
          <p:spPr>
            <a:xfrm>
              <a:off x="9736245" y="3143302"/>
              <a:ext cx="956310" cy="1273810"/>
            </a:xfrm>
            <a:custGeom>
              <a:avLst/>
              <a:gdLst/>
              <a:ahLst/>
              <a:cxnLst/>
              <a:rect l="l" t="t" r="r" b="b"/>
              <a:pathLst>
                <a:path w="956309" h="1273810">
                  <a:moveTo>
                    <a:pt x="636701" y="1273403"/>
                  </a:moveTo>
                  <a:lnTo>
                    <a:pt x="684219" y="1271657"/>
                  </a:lnTo>
                  <a:lnTo>
                    <a:pt x="730788" y="1266500"/>
                  </a:lnTo>
                  <a:lnTo>
                    <a:pt x="776285" y="1258055"/>
                  </a:lnTo>
                  <a:lnTo>
                    <a:pt x="820588" y="1246446"/>
                  </a:lnTo>
                  <a:lnTo>
                    <a:pt x="863573" y="1231795"/>
                  </a:lnTo>
                  <a:lnTo>
                    <a:pt x="905117" y="1214226"/>
                  </a:lnTo>
                  <a:lnTo>
                    <a:pt x="945098" y="1193862"/>
                  </a:lnTo>
                  <a:lnTo>
                    <a:pt x="955757" y="1187450"/>
                  </a:lnTo>
                </a:path>
                <a:path w="956309" h="1273810">
                  <a:moveTo>
                    <a:pt x="955757" y="85950"/>
                  </a:moveTo>
                  <a:lnTo>
                    <a:pt x="905117" y="59175"/>
                  </a:lnTo>
                  <a:lnTo>
                    <a:pt x="863573" y="41606"/>
                  </a:lnTo>
                  <a:lnTo>
                    <a:pt x="820588" y="26956"/>
                  </a:lnTo>
                  <a:lnTo>
                    <a:pt x="776285" y="15347"/>
                  </a:lnTo>
                  <a:lnTo>
                    <a:pt x="730788" y="6903"/>
                  </a:lnTo>
                  <a:lnTo>
                    <a:pt x="684219" y="1746"/>
                  </a:lnTo>
                  <a:lnTo>
                    <a:pt x="636701" y="0"/>
                  </a:lnTo>
                  <a:lnTo>
                    <a:pt x="589184" y="1746"/>
                  </a:lnTo>
                  <a:lnTo>
                    <a:pt x="542615" y="6903"/>
                  </a:lnTo>
                  <a:lnTo>
                    <a:pt x="497117" y="15347"/>
                  </a:lnTo>
                  <a:lnTo>
                    <a:pt x="452815" y="26956"/>
                  </a:lnTo>
                  <a:lnTo>
                    <a:pt x="409829" y="41606"/>
                  </a:lnTo>
                  <a:lnTo>
                    <a:pt x="368285" y="59175"/>
                  </a:lnTo>
                  <a:lnTo>
                    <a:pt x="328305" y="79538"/>
                  </a:lnTo>
                  <a:lnTo>
                    <a:pt x="290012" y="102574"/>
                  </a:lnTo>
                  <a:lnTo>
                    <a:pt x="253529" y="128158"/>
                  </a:lnTo>
                  <a:lnTo>
                    <a:pt x="218979" y="156168"/>
                  </a:lnTo>
                  <a:lnTo>
                    <a:pt x="186486" y="186482"/>
                  </a:lnTo>
                  <a:lnTo>
                    <a:pt x="156173" y="218974"/>
                  </a:lnTo>
                  <a:lnTo>
                    <a:pt x="128162" y="253524"/>
                  </a:lnTo>
                  <a:lnTo>
                    <a:pt x="102577" y="290006"/>
                  </a:lnTo>
                  <a:lnTo>
                    <a:pt x="79541" y="328299"/>
                  </a:lnTo>
                  <a:lnTo>
                    <a:pt x="59177" y="368280"/>
                  </a:lnTo>
                  <a:lnTo>
                    <a:pt x="41608" y="409824"/>
                  </a:lnTo>
                  <a:lnTo>
                    <a:pt x="26957" y="452810"/>
                  </a:lnTo>
                  <a:lnTo>
                    <a:pt x="15348" y="497114"/>
                  </a:lnTo>
                  <a:lnTo>
                    <a:pt x="6903" y="542612"/>
                  </a:lnTo>
                  <a:lnTo>
                    <a:pt x="1746" y="589182"/>
                  </a:lnTo>
                  <a:lnTo>
                    <a:pt x="0" y="636701"/>
                  </a:lnTo>
                  <a:lnTo>
                    <a:pt x="1746" y="684219"/>
                  </a:lnTo>
                  <a:lnTo>
                    <a:pt x="6903" y="730788"/>
                  </a:lnTo>
                  <a:lnTo>
                    <a:pt x="15348" y="776285"/>
                  </a:lnTo>
                  <a:lnTo>
                    <a:pt x="26957" y="820588"/>
                  </a:lnTo>
                  <a:lnTo>
                    <a:pt x="41608" y="863573"/>
                  </a:lnTo>
                  <a:lnTo>
                    <a:pt x="59177" y="905117"/>
                  </a:lnTo>
                  <a:lnTo>
                    <a:pt x="79541" y="945098"/>
                  </a:lnTo>
                  <a:lnTo>
                    <a:pt x="102577" y="983391"/>
                  </a:lnTo>
                  <a:lnTo>
                    <a:pt x="128162" y="1019874"/>
                  </a:lnTo>
                  <a:lnTo>
                    <a:pt x="156173" y="1054423"/>
                  </a:lnTo>
                  <a:lnTo>
                    <a:pt x="186486" y="1086916"/>
                  </a:lnTo>
                  <a:lnTo>
                    <a:pt x="218979" y="1117230"/>
                  </a:lnTo>
                  <a:lnTo>
                    <a:pt x="253529" y="1145241"/>
                  </a:lnTo>
                  <a:lnTo>
                    <a:pt x="290012" y="1170826"/>
                  </a:lnTo>
                  <a:lnTo>
                    <a:pt x="328305" y="1193862"/>
                  </a:lnTo>
                  <a:lnTo>
                    <a:pt x="368285" y="1214226"/>
                  </a:lnTo>
                  <a:lnTo>
                    <a:pt x="409829" y="1231795"/>
                  </a:lnTo>
                  <a:lnTo>
                    <a:pt x="452815" y="1246446"/>
                  </a:lnTo>
                  <a:lnTo>
                    <a:pt x="497117" y="1258055"/>
                  </a:lnTo>
                  <a:lnTo>
                    <a:pt x="542615" y="1266500"/>
                  </a:lnTo>
                  <a:lnTo>
                    <a:pt x="589184" y="1271657"/>
                  </a:lnTo>
                  <a:lnTo>
                    <a:pt x="636701" y="1273403"/>
                  </a:lnTo>
                </a:path>
              </a:pathLst>
            </a:custGeom>
            <a:ln w="12700">
              <a:solidFill>
                <a:srgbClr val="825AA6"/>
              </a:solidFill>
            </a:ln>
          </p:spPr>
          <p:txBody>
            <a:bodyPr wrap="square" lIns="0" tIns="0" rIns="0" bIns="0" rtlCol="0"/>
            <a:lstStyle/>
            <a:p>
              <a:endParaRPr/>
            </a:p>
          </p:txBody>
        </p:sp>
      </p:grpSp>
      <p:sp>
        <p:nvSpPr>
          <p:cNvPr id="11" name="object 11"/>
          <p:cNvSpPr txBox="1"/>
          <p:nvPr/>
        </p:nvSpPr>
        <p:spPr>
          <a:xfrm>
            <a:off x="480900" y="7069680"/>
            <a:ext cx="43323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31</a:t>
            </a:fld>
            <a:r>
              <a:rPr sz="800" dirty="0">
                <a:solidFill>
                  <a:srgbClr val="F0782E"/>
                </a:solidFill>
                <a:latin typeface="Aktifo-A-Light"/>
                <a:cs typeface="Aktifo-A-Light"/>
              </a:rPr>
              <a:t>  </a:t>
            </a:r>
            <a:r>
              <a:rPr sz="800" spc="135" dirty="0">
                <a:solidFill>
                  <a:srgbClr val="F0782E"/>
                </a:solidFill>
                <a:latin typeface="Aktifo-A-Light"/>
                <a:cs typeface="Aktifo-A-Light"/>
              </a:rPr>
              <a:t> </a:t>
            </a:r>
            <a:r>
              <a:rPr sz="800" dirty="0">
                <a:solidFill>
                  <a:srgbClr val="F0782E"/>
                </a:solidFill>
                <a:latin typeface="Aktifo-A-Light"/>
                <a:cs typeface="Aktifo-A-Light"/>
              </a:rPr>
              <a:t>|   </a:t>
            </a:r>
            <a:r>
              <a:rPr sz="800" spc="1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dirty="0">
                <a:solidFill>
                  <a:srgbClr val="56575A"/>
                </a:solidFill>
                <a:latin typeface="Aktifo-A-Light"/>
                <a:cs typeface="Aktifo-A-Light"/>
              </a:rPr>
              <a:t>  |  </a:t>
            </a:r>
            <a:r>
              <a:rPr sz="800" spc="-5" dirty="0">
                <a:solidFill>
                  <a:srgbClr val="56575A"/>
                </a:solidFill>
                <a:latin typeface="Aktifo-A-Light"/>
                <a:cs typeface="Aktifo-A-Light"/>
              </a:rPr>
              <a:t>Po</a:t>
            </a:r>
            <a:r>
              <a:rPr lang="pt-BR" sz="800" spc="-5" dirty="0">
                <a:solidFill>
                  <a:srgbClr val="56575A"/>
                </a:solidFill>
                <a:latin typeface="Aktifo-A-Light"/>
                <a:cs typeface="Aktifo-A-Light"/>
              </a:rPr>
              <a:t>lítica  Anticorrupção</a:t>
            </a:r>
            <a:endParaRPr sz="800" dirty="0">
              <a:latin typeface="Aktifo-A-Light"/>
              <a:cs typeface="Aktifo-A-Light"/>
            </a:endParaRPr>
          </a:p>
        </p:txBody>
      </p:sp>
      <p:sp>
        <p:nvSpPr>
          <p:cNvPr id="12" name="object 2">
            <a:extLst>
              <a:ext uri="{FF2B5EF4-FFF2-40B4-BE49-F238E27FC236}">
                <a16:creationId xmlns:a16="http://schemas.microsoft.com/office/drawing/2014/main" id="{4B03C70B-A70F-446C-B65A-3F4AF757D9FD}"/>
              </a:ext>
            </a:extLst>
          </p:cNvPr>
          <p:cNvSpPr txBox="1"/>
          <p:nvPr/>
        </p:nvSpPr>
        <p:spPr>
          <a:xfrm>
            <a:off x="1267573" y="885825"/>
            <a:ext cx="7825105" cy="5791842"/>
          </a:xfrm>
          <a:prstGeom prst="rect">
            <a:avLst/>
          </a:prstGeom>
        </p:spPr>
        <p:txBody>
          <a:bodyPr vert="horz" wrap="square" lIns="0" tIns="12700" rIns="0" bIns="0" rtlCol="0">
            <a:spAutoFit/>
          </a:bodyPr>
          <a:lstStyle/>
          <a:p>
            <a:pPr marL="12700" marR="21590">
              <a:lnSpc>
                <a:spcPct val="113100"/>
              </a:lnSpc>
              <a:spcBef>
                <a:spcPts val="100"/>
              </a:spcBef>
            </a:pPr>
            <a:r>
              <a:rPr lang="pt-BR" b="1" spc="-10" dirty="0">
                <a:solidFill>
                  <a:srgbClr val="787F84"/>
                </a:solidFill>
                <a:latin typeface="Aktifo-A-SemiBold" panose="02000700000000000000" charset="0"/>
                <a:ea typeface="Aktifo-A-SemiBold" panose="02000700000000000000" charset="0"/>
                <a:cs typeface="Aktifo-A-Light"/>
              </a:rPr>
              <a:t>Interação com agentes públicos</a:t>
            </a:r>
          </a:p>
          <a:p>
            <a:pPr marL="12700" marR="21590">
              <a:lnSpc>
                <a:spcPct val="113100"/>
              </a:lnSpc>
              <a:spcBef>
                <a:spcPts val="100"/>
              </a:spcBef>
            </a:pPr>
            <a:endParaRPr lang="pt-BR" sz="1400" spc="-10" dirty="0">
              <a:solidFill>
                <a:srgbClr val="787F84"/>
              </a:solidFill>
              <a:latin typeface="Aktifo-A-Light"/>
              <a:cs typeface="Aktifo-A-Light"/>
            </a:endParaRPr>
          </a:p>
          <a:p>
            <a:pPr marL="12700" marR="21590">
              <a:lnSpc>
                <a:spcPct val="113100"/>
              </a:lnSpc>
              <a:spcBef>
                <a:spcPts val="100"/>
              </a:spcBef>
            </a:pPr>
            <a:r>
              <a:rPr lang="pt-BR" sz="1400" spc="-15" dirty="0">
                <a:solidFill>
                  <a:srgbClr val="787F84"/>
                </a:solidFill>
                <a:latin typeface="Aktifo-A-Light"/>
                <a:cs typeface="Aktifo-A-Light"/>
              </a:rPr>
              <a:t>Não deverão ser praticados atos que visem burlar ou influenciar de forma indevida      Agentes Públicos para que ajam ou mantenham-se omissos contrariamente ao         interesse público.</a:t>
            </a:r>
          </a:p>
          <a:p>
            <a:pPr marL="12700" marR="21590">
              <a:lnSpc>
                <a:spcPct val="113100"/>
              </a:lnSpc>
              <a:spcBef>
                <a:spcPts val="100"/>
              </a:spcBef>
            </a:pPr>
            <a:endParaRPr lang="pt-BR" sz="1400" spc="-15" dirty="0">
              <a:solidFill>
                <a:srgbClr val="787F84"/>
              </a:solidFill>
              <a:latin typeface="Aktifo-A-Light"/>
              <a:cs typeface="Aktifo-A-Light"/>
            </a:endParaRPr>
          </a:p>
          <a:p>
            <a:pPr marL="12700" marR="21590">
              <a:lnSpc>
                <a:spcPct val="113100"/>
              </a:lnSpc>
              <a:spcBef>
                <a:spcPts val="100"/>
              </a:spcBef>
            </a:pPr>
            <a:r>
              <a:rPr lang="pt-BR" sz="1400" spc="-15" dirty="0">
                <a:solidFill>
                  <a:srgbClr val="787F84"/>
                </a:solidFill>
                <a:latin typeface="Aktifo-A-Light"/>
                <a:cs typeface="Aktifo-A-Light"/>
              </a:rPr>
              <a:t>A linguagem em todas as comunicações com Funcionários Públicos deverá ser a mais precisa e técnica possível, visando evitar interpretações equivocadas sobre os temas tratados. </a:t>
            </a:r>
          </a:p>
          <a:p>
            <a:pPr marL="12700" marR="21590">
              <a:lnSpc>
                <a:spcPct val="113100"/>
              </a:lnSpc>
              <a:spcBef>
                <a:spcPts val="100"/>
              </a:spcBef>
            </a:pPr>
            <a:endParaRPr lang="pt-BR" sz="1400" spc="-15" dirty="0">
              <a:solidFill>
                <a:srgbClr val="787F84"/>
              </a:solidFill>
              <a:latin typeface="Aktifo-A-Light"/>
              <a:cs typeface="Aktifo-A-Light"/>
            </a:endParaRPr>
          </a:p>
          <a:p>
            <a:pPr marL="12700" marR="21590">
              <a:lnSpc>
                <a:spcPct val="113100"/>
              </a:lnSpc>
              <a:spcBef>
                <a:spcPts val="100"/>
              </a:spcBef>
            </a:pPr>
            <a:r>
              <a:rPr lang="pt-BR" sz="1400" spc="-15" dirty="0">
                <a:solidFill>
                  <a:srgbClr val="787F84"/>
                </a:solidFill>
                <a:latin typeface="Aktifo-A-Light"/>
                <a:cs typeface="Aktifo-A-Light"/>
              </a:rPr>
              <a:t>Sempre que possível, as informações trocadas com Agentes Públicos em reuniões ou outros encontros (presenciais, por videoconferência ou por meio de ligações telefônicas) deverão ser formalizadas por escrito em ata ou e-mail e, posteriormente, armazenadas. Além disso, deverão constar nesta ata os nomes dos participantes das reuniões ou encontros, o cargo que ocupam, o nome da instituição ou órgão ao qual estão vinculadas, a data, horário e os temas que tenham sido tratados nessas reuniões.</a:t>
            </a:r>
          </a:p>
          <a:p>
            <a:pPr marL="12700" marR="21590">
              <a:lnSpc>
                <a:spcPct val="113100"/>
              </a:lnSpc>
              <a:spcBef>
                <a:spcPts val="100"/>
              </a:spcBef>
            </a:pPr>
            <a:endParaRPr lang="pt-BR" sz="1400" spc="-15" dirty="0">
              <a:solidFill>
                <a:srgbClr val="787F84"/>
              </a:solidFill>
              <a:latin typeface="Aktifo-A-Light"/>
              <a:cs typeface="Aktifo-A-Light"/>
            </a:endParaRPr>
          </a:p>
          <a:p>
            <a:pPr marL="12700" marR="21590">
              <a:lnSpc>
                <a:spcPct val="113100"/>
              </a:lnSpc>
              <a:spcBef>
                <a:spcPts val="100"/>
              </a:spcBef>
            </a:pPr>
            <a:r>
              <a:rPr lang="pt-BR" sz="1400" spc="-15" dirty="0">
                <a:solidFill>
                  <a:srgbClr val="787F84"/>
                </a:solidFill>
                <a:latin typeface="Aktifo-A-Light"/>
                <a:cs typeface="Aktifo-A-Light"/>
              </a:rPr>
              <a:t>Reuniões ou quaisquer outros tipos de encontros com Agentes Públicos em que apenas um representante do Grupo Bild esteja presente deverão ser evitadas. </a:t>
            </a:r>
          </a:p>
          <a:p>
            <a:pPr marL="12700" marR="21590">
              <a:lnSpc>
                <a:spcPct val="113100"/>
              </a:lnSpc>
              <a:spcBef>
                <a:spcPts val="100"/>
              </a:spcBef>
            </a:pPr>
            <a:endParaRPr lang="pt-BR" sz="1400" spc="-15" dirty="0">
              <a:solidFill>
                <a:srgbClr val="787F84"/>
              </a:solidFill>
              <a:latin typeface="Aktifo-A-Light"/>
              <a:cs typeface="Aktifo-A-Light"/>
            </a:endParaRPr>
          </a:p>
          <a:p>
            <a:pPr marL="12700" marR="21590">
              <a:lnSpc>
                <a:spcPct val="113100"/>
              </a:lnSpc>
              <a:spcBef>
                <a:spcPts val="100"/>
              </a:spcBef>
            </a:pPr>
            <a:r>
              <a:rPr lang="pt-BR" sz="1400" spc="-15" dirty="0">
                <a:solidFill>
                  <a:srgbClr val="787F84"/>
                </a:solidFill>
                <a:latin typeface="Aktifo-A-Light"/>
                <a:cs typeface="Aktifo-A-Light"/>
              </a:rPr>
              <a:t>O Grupo Bild é apolítico, portanto seus diretores e colaboradores não podem apoiar, participar de atos ou campanhas políticas em nome da empresa ou nas dependências da empresa, assim como a utilização dos ativos do Grupo Almee para tais fins</a:t>
            </a:r>
          </a:p>
        </p:txBody>
      </p:sp>
      <p:pic>
        <p:nvPicPr>
          <p:cNvPr id="13" name="object 3">
            <a:extLst>
              <a:ext uri="{FF2B5EF4-FFF2-40B4-BE49-F238E27FC236}">
                <a16:creationId xmlns:a16="http://schemas.microsoft.com/office/drawing/2014/main" id="{0EB0F52B-0650-4CB5-ACDC-3C5CA857636A}"/>
              </a:ext>
            </a:extLst>
          </p:cNvPr>
          <p:cNvPicPr/>
          <p:nvPr/>
        </p:nvPicPr>
        <p:blipFill>
          <a:blip r:embed="rId2" cstate="print"/>
          <a:stretch>
            <a:fillRect/>
          </a:stretch>
        </p:blipFill>
        <p:spPr>
          <a:xfrm>
            <a:off x="850900" y="1495425"/>
            <a:ext cx="220548" cy="220548"/>
          </a:xfrm>
          <a:prstGeom prst="rect">
            <a:avLst/>
          </a:prstGeom>
        </p:spPr>
      </p:pic>
      <p:pic>
        <p:nvPicPr>
          <p:cNvPr id="14" name="object 4">
            <a:extLst>
              <a:ext uri="{FF2B5EF4-FFF2-40B4-BE49-F238E27FC236}">
                <a16:creationId xmlns:a16="http://schemas.microsoft.com/office/drawing/2014/main" id="{D0008DD2-0D64-4466-82AE-7AF1D478E2A2}"/>
              </a:ext>
            </a:extLst>
          </p:cNvPr>
          <p:cNvPicPr/>
          <p:nvPr/>
        </p:nvPicPr>
        <p:blipFill>
          <a:blip r:embed="rId3" cstate="print"/>
          <a:stretch>
            <a:fillRect/>
          </a:stretch>
        </p:blipFill>
        <p:spPr>
          <a:xfrm>
            <a:off x="850900" y="2486025"/>
            <a:ext cx="220548" cy="220548"/>
          </a:xfrm>
          <a:prstGeom prst="rect">
            <a:avLst/>
          </a:prstGeom>
        </p:spPr>
      </p:pic>
      <p:pic>
        <p:nvPicPr>
          <p:cNvPr id="15" name="object 3">
            <a:extLst>
              <a:ext uri="{FF2B5EF4-FFF2-40B4-BE49-F238E27FC236}">
                <a16:creationId xmlns:a16="http://schemas.microsoft.com/office/drawing/2014/main" id="{1B462C5A-E4AE-4184-9273-0DC9F949901C}"/>
              </a:ext>
            </a:extLst>
          </p:cNvPr>
          <p:cNvPicPr/>
          <p:nvPr/>
        </p:nvPicPr>
        <p:blipFill>
          <a:blip r:embed="rId2" cstate="print"/>
          <a:stretch>
            <a:fillRect/>
          </a:stretch>
        </p:blipFill>
        <p:spPr>
          <a:xfrm>
            <a:off x="850900" y="3476625"/>
            <a:ext cx="220548" cy="220548"/>
          </a:xfrm>
          <a:prstGeom prst="rect">
            <a:avLst/>
          </a:prstGeom>
        </p:spPr>
      </p:pic>
      <p:pic>
        <p:nvPicPr>
          <p:cNvPr id="16" name="object 4">
            <a:extLst>
              <a:ext uri="{FF2B5EF4-FFF2-40B4-BE49-F238E27FC236}">
                <a16:creationId xmlns:a16="http://schemas.microsoft.com/office/drawing/2014/main" id="{2E6EA737-19FB-4CA8-8BBD-5578A5996111}"/>
              </a:ext>
            </a:extLst>
          </p:cNvPr>
          <p:cNvPicPr/>
          <p:nvPr/>
        </p:nvPicPr>
        <p:blipFill>
          <a:blip r:embed="rId3" cstate="print"/>
          <a:stretch>
            <a:fillRect/>
          </a:stretch>
        </p:blipFill>
        <p:spPr>
          <a:xfrm>
            <a:off x="850900" y="5273152"/>
            <a:ext cx="220548" cy="220548"/>
          </a:xfrm>
          <a:prstGeom prst="rect">
            <a:avLst/>
          </a:prstGeom>
        </p:spPr>
      </p:pic>
      <p:pic>
        <p:nvPicPr>
          <p:cNvPr id="17" name="object 3">
            <a:extLst>
              <a:ext uri="{FF2B5EF4-FFF2-40B4-BE49-F238E27FC236}">
                <a16:creationId xmlns:a16="http://schemas.microsoft.com/office/drawing/2014/main" id="{0BC9822B-DD65-4842-A573-A4672E3DF7A7}"/>
              </a:ext>
            </a:extLst>
          </p:cNvPr>
          <p:cNvPicPr/>
          <p:nvPr/>
        </p:nvPicPr>
        <p:blipFill>
          <a:blip r:embed="rId2" cstate="print"/>
          <a:stretch>
            <a:fillRect/>
          </a:stretch>
        </p:blipFill>
        <p:spPr>
          <a:xfrm>
            <a:off x="850900" y="5968806"/>
            <a:ext cx="220548" cy="220548"/>
          </a:xfrm>
          <a:prstGeom prst="rect">
            <a:avLst/>
          </a:prstGeom>
        </p:spPr>
      </p:pic>
    </p:spTree>
    <p:extLst>
      <p:ext uri="{BB962C8B-B14F-4D97-AF65-F5344CB8AC3E}">
        <p14:creationId xmlns:p14="http://schemas.microsoft.com/office/powerpoint/2010/main" val="2306630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0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
        <p:nvSpPr>
          <p:cNvPr id="3" name="object 3"/>
          <p:cNvSpPr txBox="1">
            <a:spLocks noGrp="1"/>
          </p:cNvSpPr>
          <p:nvPr>
            <p:ph type="title"/>
          </p:nvPr>
        </p:nvSpPr>
        <p:spPr>
          <a:xfrm>
            <a:off x="1417111" y="1552886"/>
            <a:ext cx="5442585" cy="56007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FFFFFF"/>
                </a:solidFill>
                <a:latin typeface="Aktifo-A-Book"/>
                <a:cs typeface="Aktifo-A-Book"/>
              </a:rPr>
              <a:t>Responsabilidade</a:t>
            </a:r>
            <a:r>
              <a:rPr spc="-40" dirty="0">
                <a:solidFill>
                  <a:srgbClr val="FFFFFF"/>
                </a:solidFill>
                <a:latin typeface="Aktifo-A-Book"/>
                <a:cs typeface="Aktifo-A-Book"/>
              </a:rPr>
              <a:t> </a:t>
            </a:r>
            <a:r>
              <a:rPr spc="-5" dirty="0">
                <a:solidFill>
                  <a:srgbClr val="FFFFFF"/>
                </a:solidFill>
                <a:latin typeface="Aktifo-A-Book"/>
                <a:cs typeface="Aktifo-A-Book"/>
              </a:rPr>
              <a:t>Social</a:t>
            </a:r>
          </a:p>
        </p:txBody>
      </p:sp>
    </p:spTree>
    <p:extLst>
      <p:ext uri="{BB962C8B-B14F-4D97-AF65-F5344CB8AC3E}">
        <p14:creationId xmlns:p14="http://schemas.microsoft.com/office/powerpoint/2010/main" val="103506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6301" y="7064702"/>
            <a:ext cx="3621199"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0782E"/>
                </a:solidFill>
                <a:latin typeface="Aktifo-A-Light"/>
                <a:cs typeface="Aktifo-A-Light"/>
              </a:rPr>
              <a:t>3</a:t>
            </a:r>
            <a:r>
              <a:rPr lang="pt-BR" sz="800" dirty="0">
                <a:solidFill>
                  <a:srgbClr val="F0782E"/>
                </a:solidFill>
                <a:latin typeface="Aktifo-A-Light"/>
                <a:cs typeface="Aktifo-A-Light"/>
              </a:rPr>
              <a:t>3</a:t>
            </a:r>
            <a:r>
              <a:rPr sz="800" dirty="0">
                <a:solidFill>
                  <a:srgbClr val="F0782E"/>
                </a:solidFill>
                <a:latin typeface="Aktifo-A-Light"/>
                <a:cs typeface="Aktifo-A-Light"/>
              </a:rPr>
              <a:t>  </a:t>
            </a:r>
            <a:r>
              <a:rPr sz="800" spc="60" dirty="0">
                <a:solidFill>
                  <a:srgbClr val="F0782E"/>
                </a:solidFill>
                <a:latin typeface="Aktifo-A-Light"/>
                <a:cs typeface="Aktifo-A-Light"/>
              </a:rPr>
              <a:t> </a:t>
            </a:r>
            <a:r>
              <a:rPr sz="800" dirty="0">
                <a:solidFill>
                  <a:srgbClr val="F0782E"/>
                </a:solidFill>
                <a:latin typeface="Aktifo-A-Light"/>
                <a:cs typeface="Aktifo-A-Light"/>
              </a:rPr>
              <a:t>|   </a:t>
            </a:r>
            <a:r>
              <a:rPr sz="800" spc="1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spc="-5" dirty="0">
                <a:solidFill>
                  <a:srgbClr val="56575A"/>
                </a:solidFill>
                <a:latin typeface="Aktifo-A-Light"/>
                <a:cs typeface="Aktifo-A-Light"/>
              </a:rPr>
              <a:t>Responsabilidade</a:t>
            </a:r>
            <a:r>
              <a:rPr sz="800" dirty="0">
                <a:solidFill>
                  <a:srgbClr val="56575A"/>
                </a:solidFill>
                <a:latin typeface="Aktifo-A-Light"/>
                <a:cs typeface="Aktifo-A-Light"/>
              </a:rPr>
              <a:t> </a:t>
            </a:r>
            <a:r>
              <a:rPr sz="800" spc="-5" dirty="0">
                <a:solidFill>
                  <a:srgbClr val="56575A"/>
                </a:solidFill>
                <a:latin typeface="Aktifo-A-Light"/>
                <a:cs typeface="Aktifo-A-Light"/>
              </a:rPr>
              <a:t>Social</a:t>
            </a:r>
            <a:endParaRPr sz="800" dirty="0">
              <a:latin typeface="Aktifo-A-Light"/>
              <a:cs typeface="Aktifo-A-Light"/>
            </a:endParaRPr>
          </a:p>
        </p:txBody>
      </p:sp>
      <p:sp>
        <p:nvSpPr>
          <p:cNvPr id="3" name="object 3"/>
          <p:cNvSpPr txBox="1"/>
          <p:nvPr/>
        </p:nvSpPr>
        <p:spPr>
          <a:xfrm>
            <a:off x="1671114" y="1747878"/>
            <a:ext cx="7345045" cy="2726690"/>
          </a:xfrm>
          <a:prstGeom prst="rect">
            <a:avLst/>
          </a:prstGeom>
        </p:spPr>
        <p:txBody>
          <a:bodyPr vert="horz" wrap="square" lIns="0" tIns="12700" rIns="0" bIns="0" rtlCol="0">
            <a:spAutoFit/>
          </a:bodyPr>
          <a:lstStyle/>
          <a:p>
            <a:pPr marL="12700" marR="42545">
              <a:lnSpc>
                <a:spcPct val="113100"/>
              </a:lnSpc>
              <a:spcBef>
                <a:spcPts val="100"/>
              </a:spcBef>
            </a:pPr>
            <a:r>
              <a:rPr sz="1400" spc="-10" dirty="0">
                <a:solidFill>
                  <a:srgbClr val="56575A"/>
                </a:solidFill>
                <a:latin typeface="Aktifo-A-Light"/>
                <a:cs typeface="Aktifo-A-Light"/>
              </a:rPr>
              <a:t>Conexão</a:t>
            </a:r>
            <a:r>
              <a:rPr sz="1400" dirty="0">
                <a:solidFill>
                  <a:srgbClr val="56575A"/>
                </a:solidFill>
                <a:latin typeface="Aktifo-A-Light"/>
                <a:cs typeface="Aktifo-A-Light"/>
              </a:rPr>
              <a:t> </a:t>
            </a:r>
            <a:r>
              <a:rPr sz="1400" spc="-10" dirty="0">
                <a:solidFill>
                  <a:srgbClr val="56575A"/>
                </a:solidFill>
                <a:latin typeface="Aktifo-A-Light"/>
                <a:cs typeface="Aktifo-A-Light"/>
              </a:rPr>
              <a:t>Positiva</a:t>
            </a:r>
            <a:r>
              <a:rPr sz="1400" dirty="0">
                <a:solidFill>
                  <a:srgbClr val="56575A"/>
                </a:solidFill>
                <a:latin typeface="Aktifo-A-Light"/>
                <a:cs typeface="Aktifo-A-Light"/>
              </a:rPr>
              <a:t> é</a:t>
            </a:r>
            <a:r>
              <a:rPr sz="1400" spc="5" dirty="0">
                <a:solidFill>
                  <a:srgbClr val="56575A"/>
                </a:solidFill>
                <a:latin typeface="Aktifo-A-Light"/>
                <a:cs typeface="Aktifo-A-Light"/>
              </a:rPr>
              <a:t> </a:t>
            </a:r>
            <a:r>
              <a:rPr sz="1400" dirty="0">
                <a:solidFill>
                  <a:srgbClr val="56575A"/>
                </a:solidFill>
                <a:latin typeface="Aktifo-A-Light"/>
                <a:cs typeface="Aktifo-A-Light"/>
              </a:rPr>
              <a:t>a </a:t>
            </a:r>
            <a:r>
              <a:rPr sz="1400" spc="-5" dirty="0">
                <a:solidFill>
                  <a:srgbClr val="56575A"/>
                </a:solidFill>
                <a:latin typeface="Aktifo-A-Light"/>
                <a:cs typeface="Aktifo-A-Light"/>
              </a:rPr>
              <a:t>área</a:t>
            </a:r>
            <a:r>
              <a:rPr sz="1400" spc="5" dirty="0">
                <a:solidFill>
                  <a:srgbClr val="56575A"/>
                </a:solidFill>
                <a:latin typeface="Aktifo-A-Light"/>
                <a:cs typeface="Aktifo-A-Light"/>
              </a:rPr>
              <a:t> </a:t>
            </a:r>
            <a:r>
              <a:rPr sz="1400" spc="-5" dirty="0">
                <a:solidFill>
                  <a:srgbClr val="56575A"/>
                </a:solidFill>
                <a:latin typeface="Aktifo-A-Light"/>
                <a:cs typeface="Aktifo-A-Light"/>
              </a:rPr>
              <a:t>referência</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spc="5" dirty="0">
                <a:solidFill>
                  <a:srgbClr val="56575A"/>
                </a:solidFill>
                <a:latin typeface="Aktifo-A-Light"/>
                <a:cs typeface="Aktifo-A-Light"/>
              </a:rPr>
              <a:t> </a:t>
            </a:r>
            <a:r>
              <a:rPr sz="1400" spc="-5" dirty="0">
                <a:solidFill>
                  <a:srgbClr val="56575A"/>
                </a:solidFill>
                <a:latin typeface="Aktifo-A-Light"/>
                <a:cs typeface="Aktifo-A-Light"/>
              </a:rPr>
              <a:t>responsabilidade</a:t>
            </a:r>
            <a:r>
              <a:rPr sz="1400" dirty="0">
                <a:solidFill>
                  <a:srgbClr val="56575A"/>
                </a:solidFill>
                <a:latin typeface="Aktifo-A-Light"/>
                <a:cs typeface="Aktifo-A-Light"/>
              </a:rPr>
              <a:t> social</a:t>
            </a:r>
            <a:r>
              <a:rPr sz="1400" spc="5" dirty="0">
                <a:solidFill>
                  <a:srgbClr val="56575A"/>
                </a:solidFill>
                <a:latin typeface="Aktifo-A-Light"/>
                <a:cs typeface="Aktifo-A-Light"/>
              </a:rPr>
              <a:t> </a:t>
            </a:r>
            <a:r>
              <a:rPr sz="1400" dirty="0">
                <a:solidFill>
                  <a:srgbClr val="56575A"/>
                </a:solidFill>
                <a:latin typeface="Aktifo-A-Light"/>
                <a:cs typeface="Aktifo-A-Light"/>
              </a:rPr>
              <a:t>e </a:t>
            </a:r>
            <a:r>
              <a:rPr sz="1400" spc="-10" dirty="0">
                <a:solidFill>
                  <a:srgbClr val="56575A"/>
                </a:solidFill>
                <a:latin typeface="Aktifo-A-Light"/>
                <a:cs typeface="Aktifo-A-Light"/>
              </a:rPr>
              <a:t>tem</a:t>
            </a:r>
            <a:r>
              <a:rPr sz="1400" spc="5" dirty="0">
                <a:solidFill>
                  <a:srgbClr val="56575A"/>
                </a:solidFill>
                <a:latin typeface="Aktifo-A-Light"/>
                <a:cs typeface="Aktifo-A-Light"/>
              </a:rPr>
              <a:t> </a:t>
            </a:r>
            <a:r>
              <a:rPr sz="1400" dirty="0">
                <a:solidFill>
                  <a:srgbClr val="56575A"/>
                </a:solidFill>
                <a:latin typeface="Aktifo-A-Light"/>
                <a:cs typeface="Aktifo-A-Light"/>
              </a:rPr>
              <a:t>como </a:t>
            </a:r>
            <a:r>
              <a:rPr sz="1400" spc="-5" dirty="0">
                <a:solidFill>
                  <a:srgbClr val="56575A"/>
                </a:solidFill>
                <a:latin typeface="Aktifo-A-Light"/>
                <a:cs typeface="Aktifo-A-Light"/>
              </a:rPr>
              <a:t>missão </a:t>
            </a:r>
            <a:r>
              <a:rPr sz="1400" spc="-315" dirty="0">
                <a:solidFill>
                  <a:srgbClr val="56575A"/>
                </a:solidFill>
                <a:latin typeface="Aktifo-A-Light"/>
                <a:cs typeface="Aktifo-A-Light"/>
              </a:rPr>
              <a:t> </a:t>
            </a:r>
            <a:r>
              <a:rPr sz="1400" spc="-10" dirty="0">
                <a:solidFill>
                  <a:srgbClr val="56575A"/>
                </a:solidFill>
                <a:latin typeface="Aktifo-A-Light"/>
                <a:cs typeface="Aktifo-A-Light"/>
              </a:rPr>
              <a:t>fomentar </a:t>
            </a:r>
            <a:r>
              <a:rPr sz="1400" dirty="0">
                <a:solidFill>
                  <a:srgbClr val="56575A"/>
                </a:solidFill>
                <a:latin typeface="Aktifo-A-Light"/>
                <a:cs typeface="Aktifo-A-Light"/>
              </a:rPr>
              <a:t>o </a:t>
            </a:r>
            <a:r>
              <a:rPr sz="1400" spc="-5" dirty="0">
                <a:solidFill>
                  <a:srgbClr val="56575A"/>
                </a:solidFill>
                <a:latin typeface="Aktifo-A-Light"/>
                <a:cs typeface="Aktifo-A-Light"/>
              </a:rPr>
              <a:t>engajamento </a:t>
            </a:r>
            <a:r>
              <a:rPr sz="1400" dirty="0">
                <a:solidFill>
                  <a:srgbClr val="56575A"/>
                </a:solidFill>
                <a:latin typeface="Aktifo-A-Light"/>
                <a:cs typeface="Aktifo-A-Light"/>
              </a:rPr>
              <a:t>social </a:t>
            </a:r>
            <a:r>
              <a:rPr sz="1400" spc="-5" dirty="0">
                <a:solidFill>
                  <a:srgbClr val="56575A"/>
                </a:solidFill>
                <a:latin typeface="Aktifo-A-Light"/>
                <a:cs typeface="Aktifo-A-Light"/>
              </a:rPr>
              <a:t>dos colaboradores, fortalecer </a:t>
            </a:r>
            <a:r>
              <a:rPr sz="1400" dirty="0">
                <a:solidFill>
                  <a:srgbClr val="56575A"/>
                </a:solidFill>
                <a:latin typeface="Aktifo-A-Light"/>
                <a:cs typeface="Aktifo-A-Light"/>
              </a:rPr>
              <a:t>a </a:t>
            </a:r>
            <a:r>
              <a:rPr sz="1400" spc="-10" dirty="0">
                <a:solidFill>
                  <a:srgbClr val="56575A"/>
                </a:solidFill>
                <a:latin typeface="Aktifo-A-Light"/>
                <a:cs typeface="Aktifo-A-Light"/>
              </a:rPr>
              <a:t>conexão </a:t>
            </a:r>
            <a:r>
              <a:rPr sz="1400" dirty="0">
                <a:solidFill>
                  <a:srgbClr val="56575A"/>
                </a:solidFill>
                <a:latin typeface="Aktifo-A-Light"/>
                <a:cs typeface="Aktifo-A-Light"/>
              </a:rPr>
              <a:t>com </a:t>
            </a:r>
            <a:r>
              <a:rPr sz="1400" spc="5" dirty="0">
                <a:solidFill>
                  <a:srgbClr val="56575A"/>
                </a:solidFill>
                <a:latin typeface="Aktifo-A-Light"/>
                <a:cs typeface="Aktifo-A-Light"/>
              </a:rPr>
              <a:t> </a:t>
            </a:r>
            <a:r>
              <a:rPr sz="1400" spc="-10" dirty="0">
                <a:solidFill>
                  <a:srgbClr val="56575A"/>
                </a:solidFill>
                <a:latin typeface="Aktifo-A-Light"/>
                <a:cs typeface="Aktifo-A-Light"/>
              </a:rPr>
              <a:t>stakeholders</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spc="-5" dirty="0">
                <a:solidFill>
                  <a:srgbClr val="56575A"/>
                </a:solidFill>
                <a:latin typeface="Aktifo-A-Light"/>
                <a:cs typeface="Aktifo-A-Light"/>
              </a:rPr>
              <a:t>contribuir</a:t>
            </a:r>
            <a:r>
              <a:rPr sz="1400" spc="5" dirty="0">
                <a:solidFill>
                  <a:srgbClr val="56575A"/>
                </a:solidFill>
                <a:latin typeface="Aktifo-A-Light"/>
                <a:cs typeface="Aktifo-A-Light"/>
              </a:rPr>
              <a:t> </a:t>
            </a:r>
            <a:r>
              <a:rPr sz="1400" spc="-5" dirty="0">
                <a:solidFill>
                  <a:srgbClr val="56575A"/>
                </a:solidFill>
                <a:latin typeface="Aktifo-A-Light"/>
                <a:cs typeface="Aktifo-A-Light"/>
              </a:rPr>
              <a:t>para</a:t>
            </a:r>
            <a:r>
              <a:rPr sz="1400" dirty="0">
                <a:solidFill>
                  <a:srgbClr val="56575A"/>
                </a:solidFill>
                <a:latin typeface="Aktifo-A-Light"/>
                <a:cs typeface="Aktifo-A-Light"/>
              </a:rPr>
              <a:t> a</a:t>
            </a:r>
            <a:r>
              <a:rPr sz="1400" spc="5" dirty="0">
                <a:solidFill>
                  <a:srgbClr val="56575A"/>
                </a:solidFill>
                <a:latin typeface="Aktifo-A-Light"/>
                <a:cs typeface="Aktifo-A-Light"/>
              </a:rPr>
              <a:t> </a:t>
            </a:r>
            <a:r>
              <a:rPr sz="1400" spc="-10" dirty="0">
                <a:solidFill>
                  <a:srgbClr val="56575A"/>
                </a:solidFill>
                <a:latin typeface="Aktifo-A-Light"/>
                <a:cs typeface="Aktifo-A-Light"/>
              </a:rPr>
              <a:t>transformação</a:t>
            </a:r>
            <a:r>
              <a:rPr sz="1400" spc="5" dirty="0">
                <a:solidFill>
                  <a:srgbClr val="56575A"/>
                </a:solidFill>
                <a:latin typeface="Aktifo-A-Light"/>
                <a:cs typeface="Aktifo-A-Light"/>
              </a:rPr>
              <a:t> </a:t>
            </a:r>
            <a:r>
              <a:rPr sz="1400" dirty="0">
                <a:solidFill>
                  <a:srgbClr val="56575A"/>
                </a:solidFill>
                <a:latin typeface="Aktifo-A-Light"/>
                <a:cs typeface="Aktifo-A-Light"/>
              </a:rPr>
              <a:t>social e</a:t>
            </a:r>
            <a:r>
              <a:rPr sz="1400" spc="5" dirty="0">
                <a:solidFill>
                  <a:srgbClr val="56575A"/>
                </a:solidFill>
                <a:latin typeface="Aktifo-A-Light"/>
                <a:cs typeface="Aktifo-A-Light"/>
              </a:rPr>
              <a:t> </a:t>
            </a:r>
            <a:r>
              <a:rPr sz="1400" spc="-5" dirty="0">
                <a:solidFill>
                  <a:srgbClr val="56575A"/>
                </a:solidFill>
                <a:latin typeface="Aktifo-A-Light"/>
                <a:cs typeface="Aktifo-A-Light"/>
              </a:rPr>
              <a:t>valorização</a:t>
            </a:r>
            <a:r>
              <a:rPr sz="1400" spc="5"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5" dirty="0">
                <a:solidFill>
                  <a:srgbClr val="56575A"/>
                </a:solidFill>
                <a:latin typeface="Aktifo-A-Light"/>
                <a:cs typeface="Aktifo-A-Light"/>
              </a:rPr>
              <a:t>ecossistema, </a:t>
            </a:r>
            <a:r>
              <a:rPr sz="1400" spc="-315" dirty="0">
                <a:solidFill>
                  <a:srgbClr val="56575A"/>
                </a:solidFill>
                <a:latin typeface="Aktifo-A-Light"/>
                <a:cs typeface="Aktifo-A-Light"/>
              </a:rPr>
              <a:t> </a:t>
            </a:r>
            <a:r>
              <a:rPr sz="1400" dirty="0">
                <a:solidFill>
                  <a:srgbClr val="56575A"/>
                </a:solidFill>
                <a:latin typeface="Aktifo-A-Light"/>
                <a:cs typeface="Aktifo-A-Light"/>
              </a:rPr>
              <a:t>por</a:t>
            </a:r>
            <a:r>
              <a:rPr sz="1400" spc="-5" dirty="0">
                <a:solidFill>
                  <a:srgbClr val="56575A"/>
                </a:solidFill>
                <a:latin typeface="Aktifo-A-Light"/>
                <a:cs typeface="Aktifo-A-Light"/>
              </a:rPr>
              <a:t> </a:t>
            </a:r>
            <a:r>
              <a:rPr sz="1400" dirty="0">
                <a:solidFill>
                  <a:srgbClr val="56575A"/>
                </a:solidFill>
                <a:latin typeface="Aktifo-A-Light"/>
                <a:cs typeface="Aktifo-A-Light"/>
              </a:rPr>
              <a:t>meio </a:t>
            </a:r>
            <a:r>
              <a:rPr sz="1400" spc="-5" dirty="0">
                <a:solidFill>
                  <a:srgbClr val="56575A"/>
                </a:solidFill>
                <a:latin typeface="Aktifo-A-Light"/>
                <a:cs typeface="Aktifo-A-Light"/>
              </a:rPr>
              <a:t>do</a:t>
            </a:r>
            <a:r>
              <a:rPr sz="1400" dirty="0">
                <a:solidFill>
                  <a:srgbClr val="56575A"/>
                </a:solidFill>
                <a:latin typeface="Aktifo-A-Light"/>
                <a:cs typeface="Aktifo-A-Light"/>
              </a:rPr>
              <a:t> </a:t>
            </a:r>
            <a:r>
              <a:rPr sz="1400" spc="-10" dirty="0">
                <a:solidFill>
                  <a:srgbClr val="56575A"/>
                </a:solidFill>
                <a:latin typeface="Aktifo-A-Light"/>
                <a:cs typeface="Aktifo-A-Light"/>
              </a:rPr>
              <a:t>voluntariado</a:t>
            </a:r>
            <a:r>
              <a:rPr sz="1400" dirty="0">
                <a:solidFill>
                  <a:srgbClr val="56575A"/>
                </a:solidFill>
                <a:latin typeface="Aktifo-A-Light"/>
                <a:cs typeface="Aktifo-A-Light"/>
              </a:rPr>
              <a:t> </a:t>
            </a:r>
            <a:r>
              <a:rPr sz="1400" spc="-10" dirty="0">
                <a:solidFill>
                  <a:srgbClr val="56575A"/>
                </a:solidFill>
                <a:latin typeface="Aktifo-A-Light"/>
                <a:cs typeface="Aktifo-A-Light"/>
              </a:rPr>
              <a:t>corporativo.</a:t>
            </a:r>
            <a:endParaRPr sz="1400">
              <a:latin typeface="Aktifo-A-Light"/>
              <a:cs typeface="Aktifo-A-Light"/>
            </a:endParaRPr>
          </a:p>
          <a:p>
            <a:pPr marL="12700" marR="5080">
              <a:lnSpc>
                <a:spcPct val="113100"/>
              </a:lnSpc>
              <a:spcBef>
                <a:spcPts val="1130"/>
              </a:spcBef>
            </a:pPr>
            <a:r>
              <a:rPr sz="1400" dirty="0">
                <a:solidFill>
                  <a:srgbClr val="56575A"/>
                </a:solidFill>
                <a:latin typeface="Aktifo-A-Light"/>
                <a:cs typeface="Aktifo-A-Light"/>
              </a:rPr>
              <a:t>A</a:t>
            </a:r>
            <a:r>
              <a:rPr sz="1400" spc="-5" dirty="0">
                <a:solidFill>
                  <a:srgbClr val="56575A"/>
                </a:solidFill>
                <a:latin typeface="Aktifo-A-Light"/>
                <a:cs typeface="Aktifo-A-Light"/>
              </a:rPr>
              <a:t> </a:t>
            </a:r>
            <a:r>
              <a:rPr sz="1400" spc="-10" dirty="0">
                <a:solidFill>
                  <a:srgbClr val="56575A"/>
                </a:solidFill>
                <a:latin typeface="Aktifo-A-Light"/>
                <a:cs typeface="Aktifo-A-Light"/>
              </a:rPr>
              <a:t>atuação</a:t>
            </a:r>
            <a:r>
              <a:rPr sz="1400" dirty="0">
                <a:solidFill>
                  <a:srgbClr val="56575A"/>
                </a:solidFill>
                <a:latin typeface="Aktifo-A-Light"/>
                <a:cs typeface="Aktifo-A-Light"/>
              </a:rPr>
              <a:t> em</a:t>
            </a:r>
            <a:r>
              <a:rPr sz="1400" spc="-5" dirty="0">
                <a:solidFill>
                  <a:srgbClr val="56575A"/>
                </a:solidFill>
                <a:latin typeface="Aktifo-A-Light"/>
                <a:cs typeface="Aktifo-A-Light"/>
              </a:rPr>
              <a:t> rede</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dirty="0">
                <a:solidFill>
                  <a:srgbClr val="56575A"/>
                </a:solidFill>
                <a:latin typeface="Aktifo-A-Light"/>
                <a:cs typeface="Aktifo-A-Light"/>
              </a:rPr>
              <a:t>o </a:t>
            </a:r>
            <a:r>
              <a:rPr sz="1400" spc="-10" dirty="0">
                <a:solidFill>
                  <a:srgbClr val="56575A"/>
                </a:solidFill>
                <a:latin typeface="Aktifo-A-Light"/>
                <a:cs typeface="Aktifo-A-Light"/>
              </a:rPr>
              <a:t>desenvolvimento</a:t>
            </a:r>
            <a:r>
              <a:rPr sz="1400" dirty="0">
                <a:solidFill>
                  <a:srgbClr val="56575A"/>
                </a:solidFill>
                <a:latin typeface="Aktifo-A-Light"/>
                <a:cs typeface="Aktifo-A-Light"/>
              </a:rPr>
              <a:t> </a:t>
            </a:r>
            <a:r>
              <a:rPr sz="1400" spc="-5" dirty="0">
                <a:solidFill>
                  <a:srgbClr val="56575A"/>
                </a:solidFill>
                <a:latin typeface="Aktifo-A-Light"/>
                <a:cs typeface="Aktifo-A-Light"/>
              </a:rPr>
              <a:t>de projetos</a:t>
            </a:r>
            <a:r>
              <a:rPr sz="1400" dirty="0">
                <a:solidFill>
                  <a:srgbClr val="56575A"/>
                </a:solidFill>
                <a:latin typeface="Aktifo-A-Light"/>
                <a:cs typeface="Aktifo-A-Light"/>
              </a:rPr>
              <a:t> sociais</a:t>
            </a:r>
            <a:r>
              <a:rPr sz="1400" spc="-5" dirty="0">
                <a:solidFill>
                  <a:srgbClr val="56575A"/>
                </a:solidFill>
                <a:latin typeface="Aktifo-A-Light"/>
                <a:cs typeface="Aktifo-A-Light"/>
              </a:rPr>
              <a:t> </a:t>
            </a:r>
            <a:r>
              <a:rPr sz="1400" spc="-10" dirty="0">
                <a:solidFill>
                  <a:srgbClr val="56575A"/>
                </a:solidFill>
                <a:latin typeface="Aktifo-A-Light"/>
                <a:cs typeface="Aktifo-A-Light"/>
              </a:rPr>
              <a:t>provocam</a:t>
            </a:r>
            <a:r>
              <a:rPr sz="1400" dirty="0">
                <a:solidFill>
                  <a:srgbClr val="56575A"/>
                </a:solidFill>
                <a:latin typeface="Aktifo-A-Light"/>
                <a:cs typeface="Aktifo-A-Light"/>
              </a:rPr>
              <a:t> a</a:t>
            </a:r>
            <a:r>
              <a:rPr sz="1400" spc="-5" dirty="0">
                <a:solidFill>
                  <a:srgbClr val="56575A"/>
                </a:solidFill>
                <a:latin typeface="Aktifo-A-Light"/>
                <a:cs typeface="Aktifo-A-Light"/>
              </a:rPr>
              <a:t> </a:t>
            </a:r>
            <a:r>
              <a:rPr sz="1400" spc="-10" dirty="0">
                <a:solidFill>
                  <a:srgbClr val="56575A"/>
                </a:solidFill>
                <a:latin typeface="Aktifo-A-Light"/>
                <a:cs typeface="Aktifo-A-Light"/>
              </a:rPr>
              <a:t>difusão</a:t>
            </a:r>
            <a:r>
              <a:rPr sz="1400" dirty="0">
                <a:solidFill>
                  <a:srgbClr val="56575A"/>
                </a:solidFill>
                <a:latin typeface="Aktifo-A-Light"/>
                <a:cs typeface="Aktifo-A-Light"/>
              </a:rPr>
              <a:t> </a:t>
            </a:r>
            <a:r>
              <a:rPr sz="1400" spc="-5" dirty="0">
                <a:solidFill>
                  <a:srgbClr val="56575A"/>
                </a:solidFill>
                <a:latin typeface="Aktifo-A-Light"/>
                <a:cs typeface="Aktifo-A-Light"/>
              </a:rPr>
              <a:t>do </a:t>
            </a:r>
            <a:r>
              <a:rPr sz="1400" dirty="0">
                <a:solidFill>
                  <a:srgbClr val="56575A"/>
                </a:solidFill>
                <a:latin typeface="Aktifo-A-Light"/>
                <a:cs typeface="Aktifo-A-Light"/>
              </a:rPr>
              <a:t> </a:t>
            </a:r>
            <a:r>
              <a:rPr sz="1400" spc="-10" dirty="0">
                <a:solidFill>
                  <a:srgbClr val="56575A"/>
                </a:solidFill>
                <a:latin typeface="Aktifo-A-Light"/>
                <a:cs typeface="Aktifo-A-Light"/>
              </a:rPr>
              <a:t>conhecimento,</a:t>
            </a:r>
            <a:r>
              <a:rPr sz="1400" spc="-65" dirty="0">
                <a:solidFill>
                  <a:srgbClr val="56575A"/>
                </a:solidFill>
                <a:latin typeface="Aktifo-A-Light"/>
                <a:cs typeface="Aktifo-A-Light"/>
              </a:rPr>
              <a:t> </a:t>
            </a:r>
            <a:r>
              <a:rPr sz="1400" dirty="0">
                <a:solidFill>
                  <a:srgbClr val="56575A"/>
                </a:solidFill>
                <a:latin typeface="Aktifo-A-Light"/>
                <a:cs typeface="Aktifo-A-Light"/>
              </a:rPr>
              <a:t>a</a:t>
            </a:r>
            <a:r>
              <a:rPr sz="1400" spc="10" dirty="0">
                <a:solidFill>
                  <a:srgbClr val="56575A"/>
                </a:solidFill>
                <a:latin typeface="Aktifo-A-Light"/>
                <a:cs typeface="Aktifo-A-Light"/>
              </a:rPr>
              <a:t> </a:t>
            </a:r>
            <a:r>
              <a:rPr sz="1400" spc="-5" dirty="0">
                <a:solidFill>
                  <a:srgbClr val="56575A"/>
                </a:solidFill>
                <a:latin typeface="Aktifo-A-Light"/>
                <a:cs typeface="Aktifo-A-Light"/>
              </a:rPr>
              <a:t>corresponsabilização</a:t>
            </a:r>
            <a:r>
              <a:rPr sz="1400" spc="5" dirty="0">
                <a:solidFill>
                  <a:srgbClr val="56575A"/>
                </a:solidFill>
                <a:latin typeface="Aktifo-A-Light"/>
                <a:cs typeface="Aktifo-A-Light"/>
              </a:rPr>
              <a:t> </a:t>
            </a:r>
            <a:r>
              <a:rPr sz="1400" spc="-5" dirty="0">
                <a:solidFill>
                  <a:srgbClr val="56575A"/>
                </a:solidFill>
                <a:latin typeface="Aktifo-A-Light"/>
                <a:cs typeface="Aktifo-A-Light"/>
              </a:rPr>
              <a:t>dos</a:t>
            </a:r>
            <a:r>
              <a:rPr sz="1400" spc="10" dirty="0">
                <a:solidFill>
                  <a:srgbClr val="56575A"/>
                </a:solidFill>
                <a:latin typeface="Aktifo-A-Light"/>
                <a:cs typeface="Aktifo-A-Light"/>
              </a:rPr>
              <a:t> </a:t>
            </a:r>
            <a:r>
              <a:rPr sz="1400" spc="-10" dirty="0">
                <a:solidFill>
                  <a:srgbClr val="56575A"/>
                </a:solidFill>
                <a:latin typeface="Aktifo-A-Light"/>
                <a:cs typeface="Aktifo-A-Light"/>
              </a:rPr>
              <a:t>atores</a:t>
            </a:r>
            <a:r>
              <a:rPr sz="1400" spc="10" dirty="0">
                <a:solidFill>
                  <a:srgbClr val="56575A"/>
                </a:solidFill>
                <a:latin typeface="Aktifo-A-Light"/>
                <a:cs typeface="Aktifo-A-Light"/>
              </a:rPr>
              <a:t> </a:t>
            </a:r>
            <a:r>
              <a:rPr sz="1400" dirty="0">
                <a:solidFill>
                  <a:srgbClr val="56575A"/>
                </a:solidFill>
                <a:latin typeface="Aktifo-A-Light"/>
                <a:cs typeface="Aktifo-A-Light"/>
              </a:rPr>
              <a:t>sociais</a:t>
            </a:r>
            <a:r>
              <a:rPr sz="1400" spc="10" dirty="0">
                <a:solidFill>
                  <a:srgbClr val="56575A"/>
                </a:solidFill>
                <a:latin typeface="Aktifo-A-Light"/>
                <a:cs typeface="Aktifo-A-Light"/>
              </a:rPr>
              <a:t> </a:t>
            </a:r>
            <a:r>
              <a:rPr sz="1400" dirty="0">
                <a:solidFill>
                  <a:srgbClr val="56575A"/>
                </a:solidFill>
                <a:latin typeface="Aktifo-A-Light"/>
                <a:cs typeface="Aktifo-A-Light"/>
              </a:rPr>
              <a:t>e</a:t>
            </a:r>
            <a:r>
              <a:rPr sz="1400" spc="5" dirty="0">
                <a:solidFill>
                  <a:srgbClr val="56575A"/>
                </a:solidFill>
                <a:latin typeface="Aktifo-A-Light"/>
                <a:cs typeface="Aktifo-A-Light"/>
              </a:rPr>
              <a:t> </a:t>
            </a:r>
            <a:r>
              <a:rPr sz="1400" spc="-5" dirty="0">
                <a:solidFill>
                  <a:srgbClr val="56575A"/>
                </a:solidFill>
                <a:latin typeface="Aktifo-A-Light"/>
                <a:cs typeface="Aktifo-A-Light"/>
              </a:rPr>
              <a:t>impactam</a:t>
            </a:r>
            <a:r>
              <a:rPr sz="1400" spc="10" dirty="0">
                <a:solidFill>
                  <a:srgbClr val="56575A"/>
                </a:solidFill>
                <a:latin typeface="Aktifo-A-Light"/>
                <a:cs typeface="Aktifo-A-Light"/>
              </a:rPr>
              <a:t> </a:t>
            </a:r>
            <a:r>
              <a:rPr sz="1400" spc="-10" dirty="0">
                <a:solidFill>
                  <a:srgbClr val="56575A"/>
                </a:solidFill>
                <a:latin typeface="Aktifo-A-Light"/>
                <a:cs typeface="Aktifo-A-Light"/>
              </a:rPr>
              <a:t>positivamente </a:t>
            </a:r>
            <a:r>
              <a:rPr sz="1400" spc="-315" dirty="0">
                <a:solidFill>
                  <a:srgbClr val="56575A"/>
                </a:solidFill>
                <a:latin typeface="Aktifo-A-Light"/>
                <a:cs typeface="Aktifo-A-Light"/>
              </a:rPr>
              <a:t> </a:t>
            </a:r>
            <a:r>
              <a:rPr sz="1400" dirty="0">
                <a:solidFill>
                  <a:srgbClr val="56575A"/>
                </a:solidFill>
                <a:latin typeface="Aktifo-A-Light"/>
                <a:cs typeface="Aktifo-A-Light"/>
              </a:rPr>
              <a:t>a vida das pessoas ao mesmo </a:t>
            </a:r>
            <a:r>
              <a:rPr sz="1400" spc="-5" dirty="0">
                <a:solidFill>
                  <a:srgbClr val="56575A"/>
                </a:solidFill>
                <a:latin typeface="Aktifo-A-Light"/>
                <a:cs typeface="Aktifo-A-Light"/>
              </a:rPr>
              <a:t>tempo </a:t>
            </a:r>
            <a:r>
              <a:rPr sz="1400" dirty="0">
                <a:solidFill>
                  <a:srgbClr val="56575A"/>
                </a:solidFill>
                <a:latin typeface="Aktifo-A-Light"/>
                <a:cs typeface="Aktifo-A-Light"/>
              </a:rPr>
              <a:t>em </a:t>
            </a:r>
            <a:r>
              <a:rPr sz="1400" spc="-5" dirty="0">
                <a:solidFill>
                  <a:srgbClr val="56575A"/>
                </a:solidFill>
                <a:latin typeface="Aktifo-A-Light"/>
                <a:cs typeface="Aktifo-A-Light"/>
              </a:rPr>
              <a:t>que </a:t>
            </a:r>
            <a:r>
              <a:rPr sz="1400" spc="-10" dirty="0">
                <a:solidFill>
                  <a:srgbClr val="56575A"/>
                </a:solidFill>
                <a:latin typeface="Aktifo-A-Light"/>
                <a:cs typeface="Aktifo-A-Light"/>
              </a:rPr>
              <a:t>promovem </a:t>
            </a:r>
            <a:r>
              <a:rPr sz="1400" dirty="0">
                <a:solidFill>
                  <a:srgbClr val="56575A"/>
                </a:solidFill>
                <a:latin typeface="Aktifo-A-Light"/>
                <a:cs typeface="Aktifo-A-Light"/>
              </a:rPr>
              <a:t>uma </a:t>
            </a:r>
            <a:r>
              <a:rPr sz="1400" spc="-5" dirty="0">
                <a:solidFill>
                  <a:srgbClr val="56575A"/>
                </a:solidFill>
                <a:latin typeface="Aktifo-A-Light"/>
                <a:cs typeface="Aktifo-A-Light"/>
              </a:rPr>
              <a:t>cultura inovadora, </a:t>
            </a:r>
            <a:r>
              <a:rPr sz="1400" dirty="0">
                <a:solidFill>
                  <a:srgbClr val="56575A"/>
                </a:solidFill>
                <a:latin typeface="Aktifo-A-Light"/>
                <a:cs typeface="Aktifo-A-Light"/>
              </a:rPr>
              <a:t> </a:t>
            </a:r>
            <a:r>
              <a:rPr sz="1400" spc="-5" dirty="0">
                <a:solidFill>
                  <a:srgbClr val="56575A"/>
                </a:solidFill>
                <a:latin typeface="Aktifo-A-Light"/>
                <a:cs typeface="Aktifo-A-Light"/>
              </a:rPr>
              <a:t>inclusiva </a:t>
            </a:r>
            <a:r>
              <a:rPr sz="1400" dirty="0">
                <a:solidFill>
                  <a:srgbClr val="56575A"/>
                </a:solidFill>
                <a:latin typeface="Aktifo-A-Light"/>
                <a:cs typeface="Aktifo-A-Light"/>
              </a:rPr>
              <a:t>e </a:t>
            </a:r>
            <a:r>
              <a:rPr sz="1400" spc="-15" dirty="0">
                <a:solidFill>
                  <a:srgbClr val="56575A"/>
                </a:solidFill>
                <a:latin typeface="Aktifo-A-Light"/>
                <a:cs typeface="Aktifo-A-Light"/>
              </a:rPr>
              <a:t>sustentável.</a:t>
            </a:r>
            <a:endParaRPr sz="1400">
              <a:latin typeface="Aktifo-A-Light"/>
              <a:cs typeface="Aktifo-A-Light"/>
            </a:endParaRPr>
          </a:p>
          <a:p>
            <a:pPr marL="12700" marR="156845">
              <a:lnSpc>
                <a:spcPct val="113100"/>
              </a:lnSpc>
              <a:spcBef>
                <a:spcPts val="1135"/>
              </a:spcBef>
            </a:pPr>
            <a:r>
              <a:rPr sz="1400" spc="-5" dirty="0">
                <a:solidFill>
                  <a:srgbClr val="56575A"/>
                </a:solidFill>
                <a:latin typeface="Aktifo-A-Light"/>
                <a:cs typeface="Aktifo-A-Light"/>
              </a:rPr>
              <a:t>Doações</a:t>
            </a:r>
            <a:r>
              <a:rPr sz="1400" spc="5" dirty="0">
                <a:solidFill>
                  <a:srgbClr val="56575A"/>
                </a:solidFill>
                <a:latin typeface="Aktifo-A-Light"/>
                <a:cs typeface="Aktifo-A-Light"/>
              </a:rPr>
              <a:t> </a:t>
            </a:r>
            <a:r>
              <a:rPr sz="1400" spc="-10" dirty="0">
                <a:solidFill>
                  <a:srgbClr val="56575A"/>
                </a:solidFill>
                <a:latin typeface="Aktifo-A-Light"/>
                <a:cs typeface="Aktifo-A-Light"/>
              </a:rPr>
              <a:t>poderão</a:t>
            </a:r>
            <a:r>
              <a:rPr sz="1400" spc="10" dirty="0">
                <a:solidFill>
                  <a:srgbClr val="56575A"/>
                </a:solidFill>
                <a:latin typeface="Aktifo-A-Light"/>
                <a:cs typeface="Aktifo-A-Light"/>
              </a:rPr>
              <a:t> </a:t>
            </a:r>
            <a:r>
              <a:rPr sz="1400" dirty="0">
                <a:solidFill>
                  <a:srgbClr val="56575A"/>
                </a:solidFill>
                <a:latin typeface="Aktifo-A-Light"/>
                <a:cs typeface="Aktifo-A-Light"/>
              </a:rPr>
              <a:t>ser</a:t>
            </a:r>
            <a:r>
              <a:rPr sz="1400" spc="10" dirty="0">
                <a:solidFill>
                  <a:srgbClr val="56575A"/>
                </a:solidFill>
                <a:latin typeface="Aktifo-A-Light"/>
                <a:cs typeface="Aktifo-A-Light"/>
              </a:rPr>
              <a:t> </a:t>
            </a:r>
            <a:r>
              <a:rPr sz="1400" spc="-5" dirty="0">
                <a:solidFill>
                  <a:srgbClr val="56575A"/>
                </a:solidFill>
                <a:latin typeface="Aktifo-A-Light"/>
                <a:cs typeface="Aktifo-A-Light"/>
              </a:rPr>
              <a:t>realizadas,</a:t>
            </a:r>
            <a:r>
              <a:rPr sz="1400" spc="-60" dirty="0">
                <a:solidFill>
                  <a:srgbClr val="56575A"/>
                </a:solidFill>
                <a:latin typeface="Aktifo-A-Light"/>
                <a:cs typeface="Aktifo-A-Light"/>
              </a:rPr>
              <a:t> </a:t>
            </a:r>
            <a:r>
              <a:rPr sz="1400" dirty="0">
                <a:solidFill>
                  <a:srgbClr val="56575A"/>
                </a:solidFill>
                <a:latin typeface="Aktifo-A-Light"/>
                <a:cs typeface="Aktifo-A-Light"/>
              </a:rPr>
              <a:t>em</a:t>
            </a:r>
            <a:r>
              <a:rPr sz="1400" spc="5" dirty="0">
                <a:solidFill>
                  <a:srgbClr val="56575A"/>
                </a:solidFill>
                <a:latin typeface="Aktifo-A-Light"/>
                <a:cs typeface="Aktifo-A-Light"/>
              </a:rPr>
              <a:t> </a:t>
            </a:r>
            <a:r>
              <a:rPr sz="1400" spc="-10" dirty="0">
                <a:solidFill>
                  <a:srgbClr val="56575A"/>
                </a:solidFill>
                <a:latin typeface="Aktifo-A-Light"/>
                <a:cs typeface="Aktifo-A-Light"/>
              </a:rPr>
              <a:t>caráter</a:t>
            </a:r>
            <a:r>
              <a:rPr sz="1400" spc="10" dirty="0">
                <a:solidFill>
                  <a:srgbClr val="56575A"/>
                </a:solidFill>
                <a:latin typeface="Aktifo-A-Light"/>
                <a:cs typeface="Aktifo-A-Light"/>
              </a:rPr>
              <a:t> </a:t>
            </a:r>
            <a:r>
              <a:rPr sz="1400" spc="-5" dirty="0">
                <a:solidFill>
                  <a:srgbClr val="56575A"/>
                </a:solidFill>
                <a:latin typeface="Aktifo-A-Light"/>
                <a:cs typeface="Aktifo-A-Light"/>
              </a:rPr>
              <a:t>emergencial,</a:t>
            </a:r>
            <a:r>
              <a:rPr sz="1400" spc="-60" dirty="0">
                <a:solidFill>
                  <a:srgbClr val="56575A"/>
                </a:solidFill>
                <a:latin typeface="Aktifo-A-Light"/>
                <a:cs typeface="Aktifo-A-Light"/>
              </a:rPr>
              <a:t> </a:t>
            </a:r>
            <a:r>
              <a:rPr sz="1400" dirty="0">
                <a:solidFill>
                  <a:srgbClr val="56575A"/>
                </a:solidFill>
                <a:latin typeface="Aktifo-A-Light"/>
                <a:cs typeface="Aktifo-A-Light"/>
              </a:rPr>
              <a:t>com</a:t>
            </a:r>
            <a:r>
              <a:rPr sz="1400" spc="10" dirty="0">
                <a:solidFill>
                  <a:srgbClr val="56575A"/>
                </a:solidFill>
                <a:latin typeface="Aktifo-A-Light"/>
                <a:cs typeface="Aktifo-A-Light"/>
              </a:rPr>
              <a:t> </a:t>
            </a:r>
            <a:r>
              <a:rPr sz="1400" spc="-10" dirty="0">
                <a:solidFill>
                  <a:srgbClr val="56575A"/>
                </a:solidFill>
                <a:latin typeface="Aktifo-A-Light"/>
                <a:cs typeface="Aktifo-A-Light"/>
              </a:rPr>
              <a:t>avaliação</a:t>
            </a:r>
            <a:r>
              <a:rPr sz="1400" spc="5" dirty="0">
                <a:solidFill>
                  <a:srgbClr val="56575A"/>
                </a:solidFill>
                <a:latin typeface="Aktifo-A-Light"/>
                <a:cs typeface="Aktifo-A-Light"/>
              </a:rPr>
              <a:t> </a:t>
            </a:r>
            <a:r>
              <a:rPr sz="1400" dirty="0">
                <a:solidFill>
                  <a:srgbClr val="56575A"/>
                </a:solidFill>
                <a:latin typeface="Aktifo-A-Light"/>
                <a:cs typeface="Aktifo-A-Light"/>
              </a:rPr>
              <a:t>e</a:t>
            </a:r>
            <a:r>
              <a:rPr sz="1400" spc="10" dirty="0">
                <a:solidFill>
                  <a:srgbClr val="56575A"/>
                </a:solidFill>
                <a:latin typeface="Aktifo-A-Light"/>
                <a:cs typeface="Aktifo-A-Light"/>
              </a:rPr>
              <a:t> </a:t>
            </a:r>
            <a:r>
              <a:rPr sz="1400" dirty="0">
                <a:solidFill>
                  <a:srgbClr val="56575A"/>
                </a:solidFill>
                <a:latin typeface="Aktifo-A-Light"/>
                <a:cs typeface="Aktifo-A-Light"/>
              </a:rPr>
              <a:t>apoio</a:t>
            </a:r>
            <a:r>
              <a:rPr sz="1400" spc="10" dirty="0">
                <a:solidFill>
                  <a:srgbClr val="56575A"/>
                </a:solidFill>
                <a:latin typeface="Aktifo-A-Light"/>
                <a:cs typeface="Aktifo-A-Light"/>
              </a:rPr>
              <a:t> </a:t>
            </a:r>
            <a:r>
              <a:rPr sz="1400" dirty="0">
                <a:solidFill>
                  <a:srgbClr val="56575A"/>
                </a:solidFill>
                <a:latin typeface="Aktifo-A-Light"/>
                <a:cs typeface="Aktifo-A-Light"/>
              </a:rPr>
              <a:t>da </a:t>
            </a:r>
            <a:r>
              <a:rPr sz="1400" spc="-315" dirty="0">
                <a:solidFill>
                  <a:srgbClr val="56575A"/>
                </a:solidFill>
                <a:latin typeface="Aktifo-A-Light"/>
                <a:cs typeface="Aktifo-A-Light"/>
              </a:rPr>
              <a:t> </a:t>
            </a:r>
            <a:r>
              <a:rPr sz="1400" spc="-5" dirty="0">
                <a:solidFill>
                  <a:srgbClr val="56575A"/>
                </a:solidFill>
                <a:latin typeface="Aktifo-A-Light"/>
                <a:cs typeface="Aktifo-A-Light"/>
              </a:rPr>
              <a:t>área de</a:t>
            </a:r>
            <a:r>
              <a:rPr sz="1400" dirty="0">
                <a:solidFill>
                  <a:srgbClr val="56575A"/>
                </a:solidFill>
                <a:latin typeface="Aktifo-A-Light"/>
                <a:cs typeface="Aktifo-A-Light"/>
              </a:rPr>
              <a:t> </a:t>
            </a:r>
            <a:r>
              <a:rPr sz="1400" spc="-5" dirty="0">
                <a:solidFill>
                  <a:srgbClr val="56575A"/>
                </a:solidFill>
                <a:latin typeface="Aktifo-A-Light"/>
                <a:cs typeface="Aktifo-A-Light"/>
              </a:rPr>
              <a:t>responsabilidade</a:t>
            </a:r>
            <a:r>
              <a:rPr sz="1400" dirty="0">
                <a:solidFill>
                  <a:srgbClr val="56575A"/>
                </a:solidFill>
                <a:latin typeface="Aktifo-A-Light"/>
                <a:cs typeface="Aktifo-A-Light"/>
              </a:rPr>
              <a:t> social.</a:t>
            </a:r>
            <a:endParaRPr sz="1400">
              <a:latin typeface="Aktifo-A-Light"/>
              <a:cs typeface="Aktifo-A-Light"/>
            </a:endParaRPr>
          </a:p>
        </p:txBody>
      </p:sp>
      <p:pic>
        <p:nvPicPr>
          <p:cNvPr id="4" name="object 4"/>
          <p:cNvPicPr/>
          <p:nvPr/>
        </p:nvPicPr>
        <p:blipFill>
          <a:blip r:embed="rId2" cstate="print"/>
          <a:stretch>
            <a:fillRect/>
          </a:stretch>
        </p:blipFill>
        <p:spPr>
          <a:xfrm>
            <a:off x="1188067" y="1784925"/>
            <a:ext cx="220548" cy="220548"/>
          </a:xfrm>
          <a:prstGeom prst="rect">
            <a:avLst/>
          </a:prstGeom>
        </p:spPr>
      </p:pic>
      <p:pic>
        <p:nvPicPr>
          <p:cNvPr id="5" name="object 5"/>
          <p:cNvPicPr/>
          <p:nvPr/>
        </p:nvPicPr>
        <p:blipFill>
          <a:blip r:embed="rId3" cstate="print"/>
          <a:stretch>
            <a:fillRect/>
          </a:stretch>
        </p:blipFill>
        <p:spPr>
          <a:xfrm>
            <a:off x="1188067" y="2896124"/>
            <a:ext cx="220548" cy="220548"/>
          </a:xfrm>
          <a:prstGeom prst="rect">
            <a:avLst/>
          </a:prstGeom>
        </p:spPr>
      </p:pic>
      <p:pic>
        <p:nvPicPr>
          <p:cNvPr id="6" name="object 6"/>
          <p:cNvPicPr/>
          <p:nvPr/>
        </p:nvPicPr>
        <p:blipFill>
          <a:blip r:embed="rId4" cstate="print"/>
          <a:stretch>
            <a:fillRect/>
          </a:stretch>
        </p:blipFill>
        <p:spPr>
          <a:xfrm>
            <a:off x="1188067" y="4006225"/>
            <a:ext cx="220548" cy="220548"/>
          </a:xfrm>
          <a:prstGeom prst="rect">
            <a:avLst/>
          </a:prstGeom>
        </p:spPr>
      </p:pic>
      <p:sp>
        <p:nvSpPr>
          <p:cNvPr id="7" name="object 7"/>
          <p:cNvSpPr/>
          <p:nvPr/>
        </p:nvSpPr>
        <p:spPr>
          <a:xfrm>
            <a:off x="2758225" y="0"/>
            <a:ext cx="1733550" cy="948055"/>
          </a:xfrm>
          <a:custGeom>
            <a:avLst/>
            <a:gdLst/>
            <a:ahLst/>
            <a:cxnLst/>
            <a:rect l="l" t="t" r="r" b="b"/>
            <a:pathLst>
              <a:path w="1733550" h="948055">
                <a:moveTo>
                  <a:pt x="866584" y="947510"/>
                </a:moveTo>
                <a:lnTo>
                  <a:pt x="914131" y="946228"/>
                </a:lnTo>
                <a:lnTo>
                  <a:pt x="961008" y="942425"/>
                </a:lnTo>
                <a:lnTo>
                  <a:pt x="1007148" y="936168"/>
                </a:lnTo>
                <a:lnTo>
                  <a:pt x="1052486" y="927522"/>
                </a:lnTo>
                <a:lnTo>
                  <a:pt x="1096956" y="916555"/>
                </a:lnTo>
                <a:lnTo>
                  <a:pt x="1140491" y="903331"/>
                </a:lnTo>
                <a:lnTo>
                  <a:pt x="1183026" y="887917"/>
                </a:lnTo>
                <a:lnTo>
                  <a:pt x="1224493" y="870379"/>
                </a:lnTo>
                <a:lnTo>
                  <a:pt x="1264829" y="850783"/>
                </a:lnTo>
                <a:lnTo>
                  <a:pt x="1303965" y="829195"/>
                </a:lnTo>
                <a:lnTo>
                  <a:pt x="1341836" y="805682"/>
                </a:lnTo>
                <a:lnTo>
                  <a:pt x="1378377" y="780309"/>
                </a:lnTo>
                <a:lnTo>
                  <a:pt x="1413520" y="753142"/>
                </a:lnTo>
                <a:lnTo>
                  <a:pt x="1447200" y="724248"/>
                </a:lnTo>
                <a:lnTo>
                  <a:pt x="1479351" y="693692"/>
                </a:lnTo>
                <a:lnTo>
                  <a:pt x="1509907" y="661542"/>
                </a:lnTo>
                <a:lnTo>
                  <a:pt x="1538801" y="627861"/>
                </a:lnTo>
                <a:lnTo>
                  <a:pt x="1565967" y="592718"/>
                </a:lnTo>
                <a:lnTo>
                  <a:pt x="1591340" y="556178"/>
                </a:lnTo>
                <a:lnTo>
                  <a:pt x="1614854" y="518306"/>
                </a:lnTo>
                <a:lnTo>
                  <a:pt x="1636442" y="479170"/>
                </a:lnTo>
                <a:lnTo>
                  <a:pt x="1656037" y="438835"/>
                </a:lnTo>
                <a:lnTo>
                  <a:pt x="1673575" y="397367"/>
                </a:lnTo>
                <a:lnTo>
                  <a:pt x="1688989" y="354832"/>
                </a:lnTo>
                <a:lnTo>
                  <a:pt x="1702213" y="311297"/>
                </a:lnTo>
                <a:lnTo>
                  <a:pt x="1713181" y="266828"/>
                </a:lnTo>
                <a:lnTo>
                  <a:pt x="1721826" y="221489"/>
                </a:lnTo>
                <a:lnTo>
                  <a:pt x="1728083" y="175349"/>
                </a:lnTo>
                <a:lnTo>
                  <a:pt x="1731886" y="128472"/>
                </a:lnTo>
                <a:lnTo>
                  <a:pt x="1733169" y="80925"/>
                </a:lnTo>
                <a:lnTo>
                  <a:pt x="1731886" y="33378"/>
                </a:lnTo>
                <a:lnTo>
                  <a:pt x="1729178" y="0"/>
                </a:lnTo>
              </a:path>
              <a:path w="1733550" h="948055">
                <a:moveTo>
                  <a:pt x="3990" y="0"/>
                </a:moveTo>
                <a:lnTo>
                  <a:pt x="1282" y="33378"/>
                </a:lnTo>
                <a:lnTo>
                  <a:pt x="0" y="80925"/>
                </a:lnTo>
                <a:lnTo>
                  <a:pt x="1282" y="128472"/>
                </a:lnTo>
                <a:lnTo>
                  <a:pt x="5085" y="175349"/>
                </a:lnTo>
                <a:lnTo>
                  <a:pt x="11342" y="221489"/>
                </a:lnTo>
                <a:lnTo>
                  <a:pt x="19987" y="266828"/>
                </a:lnTo>
                <a:lnTo>
                  <a:pt x="30955" y="311297"/>
                </a:lnTo>
                <a:lnTo>
                  <a:pt x="44179" y="354832"/>
                </a:lnTo>
                <a:lnTo>
                  <a:pt x="59593" y="397367"/>
                </a:lnTo>
                <a:lnTo>
                  <a:pt x="77131" y="438835"/>
                </a:lnTo>
                <a:lnTo>
                  <a:pt x="96726" y="479170"/>
                </a:lnTo>
                <a:lnTo>
                  <a:pt x="118314" y="518306"/>
                </a:lnTo>
                <a:lnTo>
                  <a:pt x="141828" y="556178"/>
                </a:lnTo>
                <a:lnTo>
                  <a:pt x="167201" y="592718"/>
                </a:lnTo>
                <a:lnTo>
                  <a:pt x="194367" y="627861"/>
                </a:lnTo>
                <a:lnTo>
                  <a:pt x="223261" y="661542"/>
                </a:lnTo>
                <a:lnTo>
                  <a:pt x="253817" y="693692"/>
                </a:lnTo>
                <a:lnTo>
                  <a:pt x="285968" y="724248"/>
                </a:lnTo>
                <a:lnTo>
                  <a:pt x="319648" y="753142"/>
                </a:lnTo>
                <a:lnTo>
                  <a:pt x="354791" y="780309"/>
                </a:lnTo>
                <a:lnTo>
                  <a:pt x="391332" y="805682"/>
                </a:lnTo>
                <a:lnTo>
                  <a:pt x="429203" y="829195"/>
                </a:lnTo>
                <a:lnTo>
                  <a:pt x="468339" y="850783"/>
                </a:lnTo>
                <a:lnTo>
                  <a:pt x="508675" y="870379"/>
                </a:lnTo>
                <a:lnTo>
                  <a:pt x="550142" y="887917"/>
                </a:lnTo>
                <a:lnTo>
                  <a:pt x="592677" y="903331"/>
                </a:lnTo>
                <a:lnTo>
                  <a:pt x="636212" y="916555"/>
                </a:lnTo>
                <a:lnTo>
                  <a:pt x="680682" y="927522"/>
                </a:lnTo>
                <a:lnTo>
                  <a:pt x="726020" y="936168"/>
                </a:lnTo>
                <a:lnTo>
                  <a:pt x="772160" y="942425"/>
                </a:lnTo>
                <a:lnTo>
                  <a:pt x="819037" y="946228"/>
                </a:lnTo>
                <a:lnTo>
                  <a:pt x="866584" y="947510"/>
                </a:lnTo>
              </a:path>
            </a:pathLst>
          </a:custGeom>
          <a:ln w="12700">
            <a:solidFill>
              <a:srgbClr val="ED5837"/>
            </a:solidFill>
          </a:ln>
        </p:spPr>
        <p:txBody>
          <a:bodyPr wrap="square" lIns="0" tIns="0" rIns="0" bIns="0" rtlCol="0"/>
          <a:lstStyle/>
          <a:p>
            <a:endParaRPr/>
          </a:p>
        </p:txBody>
      </p:sp>
      <p:grpSp>
        <p:nvGrpSpPr>
          <p:cNvPr id="8" name="object 8"/>
          <p:cNvGrpSpPr/>
          <p:nvPr/>
        </p:nvGrpSpPr>
        <p:grpSpPr>
          <a:xfrm>
            <a:off x="4739547" y="5022128"/>
            <a:ext cx="5419090" cy="2544445"/>
            <a:chOff x="4739547" y="5022128"/>
            <a:chExt cx="5419090" cy="2544445"/>
          </a:xfrm>
        </p:grpSpPr>
        <p:sp>
          <p:nvSpPr>
            <p:cNvPr id="9" name="object 9"/>
            <p:cNvSpPr/>
            <p:nvPr/>
          </p:nvSpPr>
          <p:spPr>
            <a:xfrm>
              <a:off x="8070349" y="5028478"/>
              <a:ext cx="1733550" cy="1733550"/>
            </a:xfrm>
            <a:custGeom>
              <a:avLst/>
              <a:gdLst/>
              <a:ahLst/>
              <a:cxnLst/>
              <a:rect l="l" t="t" r="r" b="b"/>
              <a:pathLst>
                <a:path w="1733550" h="1733550">
                  <a:moveTo>
                    <a:pt x="866584" y="1733169"/>
                  </a:moveTo>
                  <a:lnTo>
                    <a:pt x="914131" y="1731886"/>
                  </a:lnTo>
                  <a:lnTo>
                    <a:pt x="961008" y="1728083"/>
                  </a:lnTo>
                  <a:lnTo>
                    <a:pt x="1007148" y="1721826"/>
                  </a:lnTo>
                  <a:lnTo>
                    <a:pt x="1052486" y="1713181"/>
                  </a:lnTo>
                  <a:lnTo>
                    <a:pt x="1096956" y="1702213"/>
                  </a:lnTo>
                  <a:lnTo>
                    <a:pt x="1140491" y="1688989"/>
                  </a:lnTo>
                  <a:lnTo>
                    <a:pt x="1183026" y="1673575"/>
                  </a:lnTo>
                  <a:lnTo>
                    <a:pt x="1224493" y="1656037"/>
                  </a:lnTo>
                  <a:lnTo>
                    <a:pt x="1264829" y="1636442"/>
                  </a:lnTo>
                  <a:lnTo>
                    <a:pt x="1303965" y="1614854"/>
                  </a:lnTo>
                  <a:lnTo>
                    <a:pt x="1341836" y="1591340"/>
                  </a:lnTo>
                  <a:lnTo>
                    <a:pt x="1378377" y="1565967"/>
                  </a:lnTo>
                  <a:lnTo>
                    <a:pt x="1413520" y="1538801"/>
                  </a:lnTo>
                  <a:lnTo>
                    <a:pt x="1447200" y="1509907"/>
                  </a:lnTo>
                  <a:lnTo>
                    <a:pt x="1479351" y="1479351"/>
                  </a:lnTo>
                  <a:lnTo>
                    <a:pt x="1509907" y="1447200"/>
                  </a:lnTo>
                  <a:lnTo>
                    <a:pt x="1538801" y="1413520"/>
                  </a:lnTo>
                  <a:lnTo>
                    <a:pt x="1565967" y="1378377"/>
                  </a:lnTo>
                  <a:lnTo>
                    <a:pt x="1591340" y="1341836"/>
                  </a:lnTo>
                  <a:lnTo>
                    <a:pt x="1614854" y="1303965"/>
                  </a:lnTo>
                  <a:lnTo>
                    <a:pt x="1636442" y="1264829"/>
                  </a:lnTo>
                  <a:lnTo>
                    <a:pt x="1656037" y="1224493"/>
                  </a:lnTo>
                  <a:lnTo>
                    <a:pt x="1673575" y="1183026"/>
                  </a:lnTo>
                  <a:lnTo>
                    <a:pt x="1688989" y="1140491"/>
                  </a:lnTo>
                  <a:lnTo>
                    <a:pt x="1702213" y="1096956"/>
                  </a:lnTo>
                  <a:lnTo>
                    <a:pt x="1713181" y="1052486"/>
                  </a:lnTo>
                  <a:lnTo>
                    <a:pt x="1721826" y="1007148"/>
                  </a:lnTo>
                  <a:lnTo>
                    <a:pt x="1728083" y="961008"/>
                  </a:lnTo>
                  <a:lnTo>
                    <a:pt x="1731886" y="914131"/>
                  </a:lnTo>
                  <a:lnTo>
                    <a:pt x="1733169" y="866584"/>
                  </a:lnTo>
                  <a:lnTo>
                    <a:pt x="1731886" y="819037"/>
                  </a:lnTo>
                  <a:lnTo>
                    <a:pt x="1728083" y="772160"/>
                  </a:lnTo>
                  <a:lnTo>
                    <a:pt x="1721826" y="726020"/>
                  </a:lnTo>
                  <a:lnTo>
                    <a:pt x="1713181" y="680682"/>
                  </a:lnTo>
                  <a:lnTo>
                    <a:pt x="1702213" y="636212"/>
                  </a:lnTo>
                  <a:lnTo>
                    <a:pt x="1688989" y="592677"/>
                  </a:lnTo>
                  <a:lnTo>
                    <a:pt x="1673575" y="550142"/>
                  </a:lnTo>
                  <a:lnTo>
                    <a:pt x="1656037" y="508675"/>
                  </a:lnTo>
                  <a:lnTo>
                    <a:pt x="1636442" y="468339"/>
                  </a:lnTo>
                  <a:lnTo>
                    <a:pt x="1614854" y="429203"/>
                  </a:lnTo>
                  <a:lnTo>
                    <a:pt x="1591340" y="391332"/>
                  </a:lnTo>
                  <a:lnTo>
                    <a:pt x="1565967" y="354791"/>
                  </a:lnTo>
                  <a:lnTo>
                    <a:pt x="1538801" y="319648"/>
                  </a:lnTo>
                  <a:lnTo>
                    <a:pt x="1509907" y="285968"/>
                  </a:lnTo>
                  <a:lnTo>
                    <a:pt x="1479351" y="253817"/>
                  </a:lnTo>
                  <a:lnTo>
                    <a:pt x="1447200" y="223261"/>
                  </a:lnTo>
                  <a:lnTo>
                    <a:pt x="1413520" y="194367"/>
                  </a:lnTo>
                  <a:lnTo>
                    <a:pt x="1378377" y="167201"/>
                  </a:lnTo>
                  <a:lnTo>
                    <a:pt x="1341836" y="141828"/>
                  </a:lnTo>
                  <a:lnTo>
                    <a:pt x="1303965" y="118314"/>
                  </a:lnTo>
                  <a:lnTo>
                    <a:pt x="1264829" y="96726"/>
                  </a:lnTo>
                  <a:lnTo>
                    <a:pt x="1224493" y="77131"/>
                  </a:lnTo>
                  <a:lnTo>
                    <a:pt x="1183026" y="59593"/>
                  </a:lnTo>
                  <a:lnTo>
                    <a:pt x="1140491" y="44179"/>
                  </a:lnTo>
                  <a:lnTo>
                    <a:pt x="1096956" y="30955"/>
                  </a:lnTo>
                  <a:lnTo>
                    <a:pt x="1052486" y="19987"/>
                  </a:lnTo>
                  <a:lnTo>
                    <a:pt x="1007148" y="11342"/>
                  </a:lnTo>
                  <a:lnTo>
                    <a:pt x="961008" y="5085"/>
                  </a:lnTo>
                  <a:lnTo>
                    <a:pt x="914131" y="1282"/>
                  </a:lnTo>
                  <a:lnTo>
                    <a:pt x="866584" y="0"/>
                  </a:lnTo>
                  <a:lnTo>
                    <a:pt x="819037" y="1282"/>
                  </a:lnTo>
                  <a:lnTo>
                    <a:pt x="772160" y="5085"/>
                  </a:lnTo>
                  <a:lnTo>
                    <a:pt x="726020" y="11342"/>
                  </a:lnTo>
                  <a:lnTo>
                    <a:pt x="680682" y="19987"/>
                  </a:lnTo>
                  <a:lnTo>
                    <a:pt x="636212" y="30955"/>
                  </a:lnTo>
                  <a:lnTo>
                    <a:pt x="592677" y="44179"/>
                  </a:lnTo>
                  <a:lnTo>
                    <a:pt x="550142" y="59593"/>
                  </a:lnTo>
                  <a:lnTo>
                    <a:pt x="508675" y="77131"/>
                  </a:lnTo>
                  <a:lnTo>
                    <a:pt x="468339" y="96726"/>
                  </a:lnTo>
                  <a:lnTo>
                    <a:pt x="429203" y="118314"/>
                  </a:lnTo>
                  <a:lnTo>
                    <a:pt x="391332" y="141828"/>
                  </a:lnTo>
                  <a:lnTo>
                    <a:pt x="354791" y="167201"/>
                  </a:lnTo>
                  <a:lnTo>
                    <a:pt x="319648" y="194367"/>
                  </a:lnTo>
                  <a:lnTo>
                    <a:pt x="285968" y="223261"/>
                  </a:lnTo>
                  <a:lnTo>
                    <a:pt x="253817" y="253817"/>
                  </a:lnTo>
                  <a:lnTo>
                    <a:pt x="223261" y="285968"/>
                  </a:lnTo>
                  <a:lnTo>
                    <a:pt x="194367" y="319648"/>
                  </a:lnTo>
                  <a:lnTo>
                    <a:pt x="167201" y="354791"/>
                  </a:lnTo>
                  <a:lnTo>
                    <a:pt x="141828" y="391332"/>
                  </a:lnTo>
                  <a:lnTo>
                    <a:pt x="118314" y="429203"/>
                  </a:lnTo>
                  <a:lnTo>
                    <a:pt x="96726" y="468339"/>
                  </a:lnTo>
                  <a:lnTo>
                    <a:pt x="77131" y="508675"/>
                  </a:lnTo>
                  <a:lnTo>
                    <a:pt x="59593" y="550142"/>
                  </a:lnTo>
                  <a:lnTo>
                    <a:pt x="44179" y="592677"/>
                  </a:lnTo>
                  <a:lnTo>
                    <a:pt x="30955" y="636212"/>
                  </a:lnTo>
                  <a:lnTo>
                    <a:pt x="19987" y="680682"/>
                  </a:lnTo>
                  <a:lnTo>
                    <a:pt x="11342" y="726020"/>
                  </a:lnTo>
                  <a:lnTo>
                    <a:pt x="5085" y="772160"/>
                  </a:lnTo>
                  <a:lnTo>
                    <a:pt x="1282" y="819037"/>
                  </a:lnTo>
                  <a:lnTo>
                    <a:pt x="0" y="866584"/>
                  </a:lnTo>
                  <a:lnTo>
                    <a:pt x="1282" y="914131"/>
                  </a:lnTo>
                  <a:lnTo>
                    <a:pt x="5085" y="961008"/>
                  </a:lnTo>
                  <a:lnTo>
                    <a:pt x="11342" y="1007148"/>
                  </a:lnTo>
                  <a:lnTo>
                    <a:pt x="19987" y="1052486"/>
                  </a:lnTo>
                  <a:lnTo>
                    <a:pt x="30955" y="1096956"/>
                  </a:lnTo>
                  <a:lnTo>
                    <a:pt x="44179" y="1140491"/>
                  </a:lnTo>
                  <a:lnTo>
                    <a:pt x="59593" y="1183026"/>
                  </a:lnTo>
                  <a:lnTo>
                    <a:pt x="77131" y="1224493"/>
                  </a:lnTo>
                  <a:lnTo>
                    <a:pt x="96726" y="1264829"/>
                  </a:lnTo>
                  <a:lnTo>
                    <a:pt x="118314" y="1303965"/>
                  </a:lnTo>
                  <a:lnTo>
                    <a:pt x="141828" y="1341836"/>
                  </a:lnTo>
                  <a:lnTo>
                    <a:pt x="167201" y="1378377"/>
                  </a:lnTo>
                  <a:lnTo>
                    <a:pt x="194367" y="1413520"/>
                  </a:lnTo>
                  <a:lnTo>
                    <a:pt x="223261" y="1447200"/>
                  </a:lnTo>
                  <a:lnTo>
                    <a:pt x="253817" y="1479351"/>
                  </a:lnTo>
                  <a:lnTo>
                    <a:pt x="285968" y="1509907"/>
                  </a:lnTo>
                  <a:lnTo>
                    <a:pt x="319648" y="1538801"/>
                  </a:lnTo>
                  <a:lnTo>
                    <a:pt x="354791" y="1565967"/>
                  </a:lnTo>
                  <a:lnTo>
                    <a:pt x="391332" y="1591340"/>
                  </a:lnTo>
                  <a:lnTo>
                    <a:pt x="429203" y="1614854"/>
                  </a:lnTo>
                  <a:lnTo>
                    <a:pt x="468339" y="1636442"/>
                  </a:lnTo>
                  <a:lnTo>
                    <a:pt x="508675" y="1656037"/>
                  </a:lnTo>
                  <a:lnTo>
                    <a:pt x="550142" y="1673575"/>
                  </a:lnTo>
                  <a:lnTo>
                    <a:pt x="592677" y="1688989"/>
                  </a:lnTo>
                  <a:lnTo>
                    <a:pt x="636212" y="1702213"/>
                  </a:lnTo>
                  <a:lnTo>
                    <a:pt x="680682" y="1713181"/>
                  </a:lnTo>
                  <a:lnTo>
                    <a:pt x="726020" y="1721826"/>
                  </a:lnTo>
                  <a:lnTo>
                    <a:pt x="772160" y="1728083"/>
                  </a:lnTo>
                  <a:lnTo>
                    <a:pt x="819037" y="1731886"/>
                  </a:lnTo>
                  <a:lnTo>
                    <a:pt x="866584" y="1733169"/>
                  </a:lnTo>
                  <a:close/>
                </a:path>
              </a:pathLst>
            </a:custGeom>
            <a:ln w="12700">
              <a:solidFill>
                <a:srgbClr val="F0782E"/>
              </a:solidFill>
            </a:ln>
          </p:spPr>
          <p:txBody>
            <a:bodyPr wrap="square" lIns="0" tIns="0" rIns="0" bIns="0" rtlCol="0"/>
            <a:lstStyle/>
            <a:p>
              <a:endParaRPr/>
            </a:p>
          </p:txBody>
        </p:sp>
        <p:sp>
          <p:nvSpPr>
            <p:cNvPr id="10" name="object 10"/>
            <p:cNvSpPr/>
            <p:nvPr/>
          </p:nvSpPr>
          <p:spPr>
            <a:xfrm>
              <a:off x="4745897" y="5208202"/>
              <a:ext cx="5406390" cy="2352040"/>
            </a:xfrm>
            <a:custGeom>
              <a:avLst/>
              <a:gdLst/>
              <a:ahLst/>
              <a:cxnLst/>
              <a:rect l="l" t="t" r="r" b="b"/>
              <a:pathLst>
                <a:path w="5406390" h="2352040">
                  <a:moveTo>
                    <a:pt x="5405880" y="2351802"/>
                  </a:moveTo>
                  <a:lnTo>
                    <a:pt x="5398274" y="2300136"/>
                  </a:lnTo>
                  <a:lnTo>
                    <a:pt x="5390538" y="2253716"/>
                  </a:lnTo>
                  <a:lnTo>
                    <a:pt x="5382024" y="2207565"/>
                  </a:lnTo>
                  <a:lnTo>
                    <a:pt x="5372739" y="2161688"/>
                  </a:lnTo>
                  <a:lnTo>
                    <a:pt x="5362691" y="2116093"/>
                  </a:lnTo>
                  <a:lnTo>
                    <a:pt x="5351886" y="2070786"/>
                  </a:lnTo>
                  <a:lnTo>
                    <a:pt x="5340331" y="2025776"/>
                  </a:lnTo>
                  <a:lnTo>
                    <a:pt x="5328034" y="1981068"/>
                  </a:lnTo>
                  <a:lnTo>
                    <a:pt x="5315000" y="1936669"/>
                  </a:lnTo>
                  <a:lnTo>
                    <a:pt x="5301238" y="1892588"/>
                  </a:lnTo>
                  <a:lnTo>
                    <a:pt x="5286754" y="1848830"/>
                  </a:lnTo>
                  <a:lnTo>
                    <a:pt x="5271556" y="1805403"/>
                  </a:lnTo>
                  <a:lnTo>
                    <a:pt x="5255649" y="1762313"/>
                  </a:lnTo>
                  <a:lnTo>
                    <a:pt x="5239042" y="1719569"/>
                  </a:lnTo>
                  <a:lnTo>
                    <a:pt x="5221740" y="1677175"/>
                  </a:lnTo>
                  <a:lnTo>
                    <a:pt x="5203752" y="1635141"/>
                  </a:lnTo>
                  <a:lnTo>
                    <a:pt x="5185084" y="1593472"/>
                  </a:lnTo>
                  <a:lnTo>
                    <a:pt x="5165743" y="1552175"/>
                  </a:lnTo>
                  <a:lnTo>
                    <a:pt x="5145736" y="1511258"/>
                  </a:lnTo>
                  <a:lnTo>
                    <a:pt x="5125070" y="1470728"/>
                  </a:lnTo>
                  <a:lnTo>
                    <a:pt x="5103752" y="1430591"/>
                  </a:lnTo>
                  <a:lnTo>
                    <a:pt x="5081789" y="1390855"/>
                  </a:lnTo>
                  <a:lnTo>
                    <a:pt x="5059188" y="1351526"/>
                  </a:lnTo>
                  <a:lnTo>
                    <a:pt x="5035957" y="1312612"/>
                  </a:lnTo>
                  <a:lnTo>
                    <a:pt x="5012101" y="1274119"/>
                  </a:lnTo>
                  <a:lnTo>
                    <a:pt x="4987628" y="1236054"/>
                  </a:lnTo>
                  <a:lnTo>
                    <a:pt x="4962545" y="1198425"/>
                  </a:lnTo>
                  <a:lnTo>
                    <a:pt x="4936859" y="1161239"/>
                  </a:lnTo>
                  <a:lnTo>
                    <a:pt x="4910576" y="1124502"/>
                  </a:lnTo>
                  <a:lnTo>
                    <a:pt x="4883705" y="1088221"/>
                  </a:lnTo>
                  <a:lnTo>
                    <a:pt x="4856252" y="1052404"/>
                  </a:lnTo>
                  <a:lnTo>
                    <a:pt x="4828223" y="1017057"/>
                  </a:lnTo>
                  <a:lnTo>
                    <a:pt x="4799627" y="982187"/>
                  </a:lnTo>
                  <a:lnTo>
                    <a:pt x="4770469" y="947802"/>
                  </a:lnTo>
                  <a:lnTo>
                    <a:pt x="4740757" y="913908"/>
                  </a:lnTo>
                  <a:lnTo>
                    <a:pt x="4710497" y="880512"/>
                  </a:lnTo>
                  <a:lnTo>
                    <a:pt x="4679698" y="847622"/>
                  </a:lnTo>
                  <a:lnTo>
                    <a:pt x="4648365" y="815243"/>
                  </a:lnTo>
                  <a:lnTo>
                    <a:pt x="4616507" y="783384"/>
                  </a:lnTo>
                  <a:lnTo>
                    <a:pt x="4584128" y="752052"/>
                  </a:lnTo>
                  <a:lnTo>
                    <a:pt x="4551238" y="721252"/>
                  </a:lnTo>
                  <a:lnTo>
                    <a:pt x="4517842" y="690993"/>
                  </a:lnTo>
                  <a:lnTo>
                    <a:pt x="4483948" y="661281"/>
                  </a:lnTo>
                  <a:lnTo>
                    <a:pt x="4449563" y="632123"/>
                  </a:lnTo>
                  <a:lnTo>
                    <a:pt x="4414693" y="603527"/>
                  </a:lnTo>
                  <a:lnTo>
                    <a:pt x="4379346" y="575498"/>
                  </a:lnTo>
                  <a:lnTo>
                    <a:pt x="4343529" y="548045"/>
                  </a:lnTo>
                  <a:lnTo>
                    <a:pt x="4307248" y="521174"/>
                  </a:lnTo>
                  <a:lnTo>
                    <a:pt x="4270511" y="494891"/>
                  </a:lnTo>
                  <a:lnTo>
                    <a:pt x="4233325" y="469205"/>
                  </a:lnTo>
                  <a:lnTo>
                    <a:pt x="4195696" y="444122"/>
                  </a:lnTo>
                  <a:lnTo>
                    <a:pt x="4157631" y="419649"/>
                  </a:lnTo>
                  <a:lnTo>
                    <a:pt x="4119138" y="395793"/>
                  </a:lnTo>
                  <a:lnTo>
                    <a:pt x="4080224" y="372562"/>
                  </a:lnTo>
                  <a:lnTo>
                    <a:pt x="4040895" y="349961"/>
                  </a:lnTo>
                  <a:lnTo>
                    <a:pt x="4001159" y="327998"/>
                  </a:lnTo>
                  <a:lnTo>
                    <a:pt x="3961022" y="306680"/>
                  </a:lnTo>
                  <a:lnTo>
                    <a:pt x="3920492" y="286014"/>
                  </a:lnTo>
                  <a:lnTo>
                    <a:pt x="3879575" y="266007"/>
                  </a:lnTo>
                  <a:lnTo>
                    <a:pt x="3838278" y="246666"/>
                  </a:lnTo>
                  <a:lnTo>
                    <a:pt x="3796609" y="227998"/>
                  </a:lnTo>
                  <a:lnTo>
                    <a:pt x="3754575" y="210010"/>
                  </a:lnTo>
                  <a:lnTo>
                    <a:pt x="3712181" y="192708"/>
                  </a:lnTo>
                  <a:lnTo>
                    <a:pt x="3669436" y="176101"/>
                  </a:lnTo>
                  <a:lnTo>
                    <a:pt x="3626347" y="160194"/>
                  </a:lnTo>
                  <a:lnTo>
                    <a:pt x="3582920" y="144996"/>
                  </a:lnTo>
                  <a:lnTo>
                    <a:pt x="3539162" y="130512"/>
                  </a:lnTo>
                  <a:lnTo>
                    <a:pt x="3495080" y="116750"/>
                  </a:lnTo>
                  <a:lnTo>
                    <a:pt x="3450682" y="103716"/>
                  </a:lnTo>
                  <a:lnTo>
                    <a:pt x="3405974" y="91419"/>
                  </a:lnTo>
                  <a:lnTo>
                    <a:pt x="3360964" y="79864"/>
                  </a:lnTo>
                  <a:lnTo>
                    <a:pt x="3315657" y="69059"/>
                  </a:lnTo>
                  <a:lnTo>
                    <a:pt x="3270062" y="59011"/>
                  </a:lnTo>
                  <a:lnTo>
                    <a:pt x="3224185" y="49726"/>
                  </a:lnTo>
                  <a:lnTo>
                    <a:pt x="3178034" y="41212"/>
                  </a:lnTo>
                  <a:lnTo>
                    <a:pt x="3131614" y="33476"/>
                  </a:lnTo>
                  <a:lnTo>
                    <a:pt x="3084934" y="26525"/>
                  </a:lnTo>
                  <a:lnTo>
                    <a:pt x="3037999" y="20365"/>
                  </a:lnTo>
                  <a:lnTo>
                    <a:pt x="2990818" y="15004"/>
                  </a:lnTo>
                  <a:lnTo>
                    <a:pt x="2943398" y="10448"/>
                  </a:lnTo>
                  <a:lnTo>
                    <a:pt x="2895744" y="6705"/>
                  </a:lnTo>
                  <a:lnTo>
                    <a:pt x="2847864" y="3782"/>
                  </a:lnTo>
                  <a:lnTo>
                    <a:pt x="2799765" y="1685"/>
                  </a:lnTo>
                  <a:lnTo>
                    <a:pt x="2751455" y="422"/>
                  </a:lnTo>
                  <a:lnTo>
                    <a:pt x="2702940" y="0"/>
                  </a:lnTo>
                  <a:lnTo>
                    <a:pt x="2654424" y="422"/>
                  </a:lnTo>
                  <a:lnTo>
                    <a:pt x="2606114" y="1685"/>
                  </a:lnTo>
                  <a:lnTo>
                    <a:pt x="2558015" y="3782"/>
                  </a:lnTo>
                  <a:lnTo>
                    <a:pt x="2510135" y="6705"/>
                  </a:lnTo>
                  <a:lnTo>
                    <a:pt x="2462482" y="10448"/>
                  </a:lnTo>
                  <a:lnTo>
                    <a:pt x="2415061" y="15004"/>
                  </a:lnTo>
                  <a:lnTo>
                    <a:pt x="2367880" y="20365"/>
                  </a:lnTo>
                  <a:lnTo>
                    <a:pt x="2320945" y="26525"/>
                  </a:lnTo>
                  <a:lnTo>
                    <a:pt x="2274265" y="33476"/>
                  </a:lnTo>
                  <a:lnTo>
                    <a:pt x="2227846" y="41212"/>
                  </a:lnTo>
                  <a:lnTo>
                    <a:pt x="2181694" y="49726"/>
                  </a:lnTo>
                  <a:lnTo>
                    <a:pt x="2135817" y="59011"/>
                  </a:lnTo>
                  <a:lnTo>
                    <a:pt x="2090222" y="69059"/>
                  </a:lnTo>
                  <a:lnTo>
                    <a:pt x="2044915" y="79864"/>
                  </a:lnTo>
                  <a:lnTo>
                    <a:pt x="1999905" y="91419"/>
                  </a:lnTo>
                  <a:lnTo>
                    <a:pt x="1955197" y="103716"/>
                  </a:lnTo>
                  <a:lnTo>
                    <a:pt x="1910799" y="116750"/>
                  </a:lnTo>
                  <a:lnTo>
                    <a:pt x="1866717" y="130512"/>
                  </a:lnTo>
                  <a:lnTo>
                    <a:pt x="1822959" y="144996"/>
                  </a:lnTo>
                  <a:lnTo>
                    <a:pt x="1779532" y="160194"/>
                  </a:lnTo>
                  <a:lnTo>
                    <a:pt x="1736443" y="176101"/>
                  </a:lnTo>
                  <a:lnTo>
                    <a:pt x="1693698" y="192708"/>
                  </a:lnTo>
                  <a:lnTo>
                    <a:pt x="1651304" y="210010"/>
                  </a:lnTo>
                  <a:lnTo>
                    <a:pt x="1609270" y="227998"/>
                  </a:lnTo>
                  <a:lnTo>
                    <a:pt x="1567601" y="246666"/>
                  </a:lnTo>
                  <a:lnTo>
                    <a:pt x="1526304" y="266007"/>
                  </a:lnTo>
                  <a:lnTo>
                    <a:pt x="1485387" y="286014"/>
                  </a:lnTo>
                  <a:lnTo>
                    <a:pt x="1444857" y="306680"/>
                  </a:lnTo>
                  <a:lnTo>
                    <a:pt x="1404720" y="327998"/>
                  </a:lnTo>
                  <a:lnTo>
                    <a:pt x="1364984" y="349961"/>
                  </a:lnTo>
                  <a:lnTo>
                    <a:pt x="1325655" y="372562"/>
                  </a:lnTo>
                  <a:lnTo>
                    <a:pt x="1286741" y="395793"/>
                  </a:lnTo>
                  <a:lnTo>
                    <a:pt x="1248248" y="419649"/>
                  </a:lnTo>
                  <a:lnTo>
                    <a:pt x="1210184" y="444122"/>
                  </a:lnTo>
                  <a:lnTo>
                    <a:pt x="1172555" y="469205"/>
                  </a:lnTo>
                  <a:lnTo>
                    <a:pt x="1135368" y="494891"/>
                  </a:lnTo>
                  <a:lnTo>
                    <a:pt x="1098631" y="521174"/>
                  </a:lnTo>
                  <a:lnTo>
                    <a:pt x="1062350" y="548045"/>
                  </a:lnTo>
                  <a:lnTo>
                    <a:pt x="1026533" y="575498"/>
                  </a:lnTo>
                  <a:lnTo>
                    <a:pt x="991186" y="603527"/>
                  </a:lnTo>
                  <a:lnTo>
                    <a:pt x="956316" y="632123"/>
                  </a:lnTo>
                  <a:lnTo>
                    <a:pt x="921931" y="661281"/>
                  </a:lnTo>
                  <a:lnTo>
                    <a:pt x="888037" y="690993"/>
                  </a:lnTo>
                  <a:lnTo>
                    <a:pt x="854641" y="721252"/>
                  </a:lnTo>
                  <a:lnTo>
                    <a:pt x="821751" y="752052"/>
                  </a:lnTo>
                  <a:lnTo>
                    <a:pt x="789373" y="783384"/>
                  </a:lnTo>
                  <a:lnTo>
                    <a:pt x="757514" y="815243"/>
                  </a:lnTo>
                  <a:lnTo>
                    <a:pt x="726181" y="847622"/>
                  </a:lnTo>
                  <a:lnTo>
                    <a:pt x="695382" y="880512"/>
                  </a:lnTo>
                  <a:lnTo>
                    <a:pt x="665122" y="913908"/>
                  </a:lnTo>
                  <a:lnTo>
                    <a:pt x="635410" y="947802"/>
                  </a:lnTo>
                  <a:lnTo>
                    <a:pt x="606252" y="982187"/>
                  </a:lnTo>
                  <a:lnTo>
                    <a:pt x="577656" y="1017057"/>
                  </a:lnTo>
                  <a:lnTo>
                    <a:pt x="549627" y="1052404"/>
                  </a:lnTo>
                  <a:lnTo>
                    <a:pt x="522174" y="1088221"/>
                  </a:lnTo>
                  <a:lnTo>
                    <a:pt x="495303" y="1124502"/>
                  </a:lnTo>
                  <a:lnTo>
                    <a:pt x="469020" y="1161239"/>
                  </a:lnTo>
                  <a:lnTo>
                    <a:pt x="443334" y="1198425"/>
                  </a:lnTo>
                  <a:lnTo>
                    <a:pt x="418251" y="1236054"/>
                  </a:lnTo>
                  <a:lnTo>
                    <a:pt x="393778" y="1274119"/>
                  </a:lnTo>
                  <a:lnTo>
                    <a:pt x="369923" y="1312612"/>
                  </a:lnTo>
                  <a:lnTo>
                    <a:pt x="346691" y="1351526"/>
                  </a:lnTo>
                  <a:lnTo>
                    <a:pt x="324090" y="1390855"/>
                  </a:lnTo>
                  <a:lnTo>
                    <a:pt x="302127" y="1430591"/>
                  </a:lnTo>
                  <a:lnTo>
                    <a:pt x="280809" y="1470728"/>
                  </a:lnTo>
                  <a:lnTo>
                    <a:pt x="260143" y="1511258"/>
                  </a:lnTo>
                  <a:lnTo>
                    <a:pt x="240136" y="1552175"/>
                  </a:lnTo>
                  <a:lnTo>
                    <a:pt x="220795" y="1593472"/>
                  </a:lnTo>
                  <a:lnTo>
                    <a:pt x="202127" y="1635141"/>
                  </a:lnTo>
                  <a:lnTo>
                    <a:pt x="184139" y="1677175"/>
                  </a:lnTo>
                  <a:lnTo>
                    <a:pt x="166837" y="1719569"/>
                  </a:lnTo>
                  <a:lnTo>
                    <a:pt x="150230" y="1762313"/>
                  </a:lnTo>
                  <a:lnTo>
                    <a:pt x="134323" y="1805403"/>
                  </a:lnTo>
                  <a:lnTo>
                    <a:pt x="119125" y="1848830"/>
                  </a:lnTo>
                  <a:lnTo>
                    <a:pt x="104641" y="1892588"/>
                  </a:lnTo>
                  <a:lnTo>
                    <a:pt x="90879" y="1936669"/>
                  </a:lnTo>
                  <a:lnTo>
                    <a:pt x="77845" y="1981068"/>
                  </a:lnTo>
                  <a:lnTo>
                    <a:pt x="65548" y="2025776"/>
                  </a:lnTo>
                  <a:lnTo>
                    <a:pt x="53993" y="2070786"/>
                  </a:lnTo>
                  <a:lnTo>
                    <a:pt x="43188" y="2116093"/>
                  </a:lnTo>
                  <a:lnTo>
                    <a:pt x="33140" y="2161688"/>
                  </a:lnTo>
                  <a:lnTo>
                    <a:pt x="23855" y="2207565"/>
                  </a:lnTo>
                  <a:lnTo>
                    <a:pt x="15341" y="2253716"/>
                  </a:lnTo>
                  <a:lnTo>
                    <a:pt x="7605" y="2300136"/>
                  </a:lnTo>
                  <a:lnTo>
                    <a:pt x="654" y="2346816"/>
                  </a:lnTo>
                  <a:lnTo>
                    <a:pt x="0" y="2351802"/>
                  </a:lnTo>
                </a:path>
              </a:pathLst>
            </a:custGeom>
            <a:ln w="12700">
              <a:solidFill>
                <a:srgbClr val="ED5837"/>
              </a:solidFill>
            </a:ln>
          </p:spPr>
          <p:txBody>
            <a:bodyPr wrap="square" lIns="0" tIns="0" rIns="0" bIns="0" rtlCol="0"/>
            <a:lstStyle/>
            <a:p>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0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
        <p:nvSpPr>
          <p:cNvPr id="3" name="object 3"/>
          <p:cNvSpPr txBox="1">
            <a:spLocks noGrp="1"/>
          </p:cNvSpPr>
          <p:nvPr>
            <p:ph type="title"/>
          </p:nvPr>
        </p:nvSpPr>
        <p:spPr>
          <a:xfrm>
            <a:off x="1417111" y="1552886"/>
            <a:ext cx="3916045" cy="1450340"/>
          </a:xfrm>
          <a:prstGeom prst="rect">
            <a:avLst/>
          </a:prstGeom>
        </p:spPr>
        <p:txBody>
          <a:bodyPr vert="horz" wrap="square" lIns="0" tIns="100965" rIns="0" bIns="0" rtlCol="0">
            <a:spAutoFit/>
          </a:bodyPr>
          <a:lstStyle/>
          <a:p>
            <a:pPr marL="12700" marR="5080">
              <a:lnSpc>
                <a:spcPts val="3510"/>
              </a:lnSpc>
              <a:spcBef>
                <a:spcPts val="795"/>
              </a:spcBef>
            </a:pPr>
            <a:r>
              <a:rPr dirty="0">
                <a:solidFill>
                  <a:srgbClr val="FFFFFF"/>
                </a:solidFill>
                <a:latin typeface="Aktifo-A-Book"/>
                <a:cs typeface="Aktifo-A-Book"/>
              </a:rPr>
              <a:t>Ficou</a:t>
            </a:r>
            <a:r>
              <a:rPr spc="-45" dirty="0">
                <a:solidFill>
                  <a:srgbClr val="FFFFFF"/>
                </a:solidFill>
                <a:latin typeface="Aktifo-A-Book"/>
                <a:cs typeface="Aktifo-A-Book"/>
              </a:rPr>
              <a:t> </a:t>
            </a:r>
            <a:r>
              <a:rPr dirty="0">
                <a:solidFill>
                  <a:srgbClr val="FFFFFF"/>
                </a:solidFill>
                <a:latin typeface="Aktifo-A-Book"/>
                <a:cs typeface="Aktifo-A-Book"/>
              </a:rPr>
              <a:t>com</a:t>
            </a:r>
            <a:r>
              <a:rPr spc="-40" dirty="0">
                <a:solidFill>
                  <a:srgbClr val="FFFFFF"/>
                </a:solidFill>
                <a:latin typeface="Aktifo-A-Book"/>
                <a:cs typeface="Aktifo-A-Book"/>
              </a:rPr>
              <a:t> </a:t>
            </a:r>
            <a:r>
              <a:rPr spc="-5" dirty="0">
                <a:solidFill>
                  <a:srgbClr val="FFFFFF"/>
                </a:solidFill>
                <a:latin typeface="Aktifo-A-Book"/>
                <a:cs typeface="Aktifo-A-Book"/>
              </a:rPr>
              <a:t>dúvida </a:t>
            </a:r>
            <a:r>
              <a:rPr spc="-790" dirty="0">
                <a:solidFill>
                  <a:srgbClr val="FFFFFF"/>
                </a:solidFill>
                <a:latin typeface="Aktifo-A-Book"/>
                <a:cs typeface="Aktifo-A-Book"/>
              </a:rPr>
              <a:t> </a:t>
            </a:r>
            <a:r>
              <a:rPr spc="10" dirty="0">
                <a:solidFill>
                  <a:srgbClr val="FFFFFF"/>
                </a:solidFill>
                <a:latin typeface="Aktifo-A-Book"/>
                <a:cs typeface="Aktifo-A-Book"/>
              </a:rPr>
              <a:t>se </a:t>
            </a:r>
            <a:r>
              <a:rPr spc="-5" dirty="0">
                <a:solidFill>
                  <a:srgbClr val="FFFFFF"/>
                </a:solidFill>
                <a:latin typeface="Aktifo-A-Book"/>
                <a:cs typeface="Aktifo-A-Book"/>
              </a:rPr>
              <a:t>determinada </a:t>
            </a:r>
            <a:r>
              <a:rPr dirty="0">
                <a:solidFill>
                  <a:srgbClr val="FFFFFF"/>
                </a:solidFill>
                <a:latin typeface="Aktifo-A-Book"/>
                <a:cs typeface="Aktifo-A-Book"/>
              </a:rPr>
              <a:t> </a:t>
            </a:r>
            <a:r>
              <a:rPr spc="-5" dirty="0">
                <a:solidFill>
                  <a:srgbClr val="FFFFFF"/>
                </a:solidFill>
                <a:latin typeface="Aktifo-A-Book"/>
                <a:cs typeface="Aktifo-A-Book"/>
              </a:rPr>
              <a:t>conduta</a:t>
            </a:r>
            <a:r>
              <a:rPr spc="-20" dirty="0">
                <a:solidFill>
                  <a:srgbClr val="FFFFFF"/>
                </a:solidFill>
                <a:latin typeface="Aktifo-A-Book"/>
                <a:cs typeface="Aktifo-A-Book"/>
              </a:rPr>
              <a:t> </a:t>
            </a:r>
            <a:r>
              <a:rPr dirty="0">
                <a:solidFill>
                  <a:srgbClr val="FFFFFF"/>
                </a:solidFill>
                <a:latin typeface="Aktifo-A-Book"/>
                <a:cs typeface="Aktifo-A-Book"/>
              </a:rPr>
              <a:t>é</a:t>
            </a:r>
            <a:r>
              <a:rPr spc="-25" dirty="0">
                <a:solidFill>
                  <a:srgbClr val="FFFFFF"/>
                </a:solidFill>
                <a:latin typeface="Aktifo-A-Book"/>
                <a:cs typeface="Aktifo-A-Book"/>
              </a:rPr>
              <a:t> </a:t>
            </a:r>
            <a:r>
              <a:rPr spc="-10" dirty="0">
                <a:solidFill>
                  <a:srgbClr val="FFFFFF"/>
                </a:solidFill>
                <a:latin typeface="Aktifo-A-Book"/>
                <a:cs typeface="Aktifo-A-Book"/>
              </a:rPr>
              <a:t>ética?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95677" y="1572983"/>
            <a:ext cx="9499427" cy="5526360"/>
          </a:xfrm>
          <a:prstGeom prst="rect">
            <a:avLst/>
          </a:prstGeom>
        </p:spPr>
      </p:pic>
      <p:sp>
        <p:nvSpPr>
          <p:cNvPr id="3" name="object 3"/>
          <p:cNvSpPr txBox="1"/>
          <p:nvPr/>
        </p:nvSpPr>
        <p:spPr>
          <a:xfrm>
            <a:off x="7579043" y="5752865"/>
            <a:ext cx="1442085" cy="635000"/>
          </a:xfrm>
          <a:prstGeom prst="rect">
            <a:avLst/>
          </a:prstGeom>
        </p:spPr>
        <p:txBody>
          <a:bodyPr vert="horz" wrap="square" lIns="0" tIns="12700" rIns="0" bIns="0" rtlCol="0">
            <a:spAutoFit/>
          </a:bodyPr>
          <a:lstStyle/>
          <a:p>
            <a:pPr marL="12700" marR="5080" algn="ctr">
              <a:lnSpc>
                <a:spcPct val="121200"/>
              </a:lnSpc>
              <a:spcBef>
                <a:spcPts val="100"/>
              </a:spcBef>
            </a:pPr>
            <a:r>
              <a:rPr sz="1100" spc="-10" dirty="0">
                <a:solidFill>
                  <a:srgbClr val="FFFFFF"/>
                </a:solidFill>
                <a:latin typeface="Aktifo-A-Light"/>
                <a:cs typeface="Aktifo-A-Light"/>
              </a:rPr>
              <a:t>Conflita </a:t>
            </a:r>
            <a:r>
              <a:rPr sz="1100" dirty="0">
                <a:solidFill>
                  <a:srgbClr val="FFFFFF"/>
                </a:solidFill>
                <a:latin typeface="Aktifo-A-Light"/>
                <a:cs typeface="Aktifo-A-Light"/>
              </a:rPr>
              <a:t>ou </a:t>
            </a:r>
            <a:r>
              <a:rPr sz="1100" spc="-5" dirty="0">
                <a:solidFill>
                  <a:srgbClr val="FFFFFF"/>
                </a:solidFill>
                <a:latin typeface="Aktifo-A-Light"/>
                <a:cs typeface="Aktifo-A-Light"/>
              </a:rPr>
              <a:t>não </a:t>
            </a:r>
            <a:r>
              <a:rPr sz="1100" dirty="0">
                <a:solidFill>
                  <a:srgbClr val="FFFFFF"/>
                </a:solidFill>
                <a:latin typeface="Aktifo-A-Light"/>
                <a:cs typeface="Aktifo-A-Light"/>
              </a:rPr>
              <a:t>se </a:t>
            </a:r>
            <a:r>
              <a:rPr sz="1100" spc="5" dirty="0">
                <a:solidFill>
                  <a:srgbClr val="FFFFFF"/>
                </a:solidFill>
                <a:latin typeface="Aktifo-A-Light"/>
                <a:cs typeface="Aktifo-A-Light"/>
              </a:rPr>
              <a:t> </a:t>
            </a:r>
            <a:r>
              <a:rPr sz="1100" spc="-5" dirty="0">
                <a:solidFill>
                  <a:srgbClr val="FFFFFF"/>
                </a:solidFill>
                <a:latin typeface="Aktifo-A-Light"/>
                <a:cs typeface="Aktifo-A-Light"/>
              </a:rPr>
              <a:t>encaixa</a:t>
            </a:r>
            <a:r>
              <a:rPr sz="1100" spc="-25" dirty="0">
                <a:solidFill>
                  <a:srgbClr val="FFFFFF"/>
                </a:solidFill>
                <a:latin typeface="Aktifo-A-Light"/>
                <a:cs typeface="Aktifo-A-Light"/>
              </a:rPr>
              <a:t> </a:t>
            </a:r>
            <a:r>
              <a:rPr sz="1100" dirty="0">
                <a:solidFill>
                  <a:srgbClr val="FFFFFF"/>
                </a:solidFill>
                <a:latin typeface="Aktifo-A-Light"/>
                <a:cs typeface="Aktifo-A-Light"/>
              </a:rPr>
              <a:t>com</a:t>
            </a:r>
            <a:r>
              <a:rPr sz="1100" spc="-20" dirty="0">
                <a:solidFill>
                  <a:srgbClr val="FFFFFF"/>
                </a:solidFill>
                <a:latin typeface="Aktifo-A-Light"/>
                <a:cs typeface="Aktifo-A-Light"/>
              </a:rPr>
              <a:t> </a:t>
            </a:r>
            <a:r>
              <a:rPr sz="1100" dirty="0">
                <a:solidFill>
                  <a:srgbClr val="FFFFFF"/>
                </a:solidFill>
                <a:latin typeface="Aktifo-A-Light"/>
                <a:cs typeface="Aktifo-A-Light"/>
              </a:rPr>
              <a:t>a</a:t>
            </a:r>
            <a:r>
              <a:rPr sz="1100" spc="-20" dirty="0">
                <a:solidFill>
                  <a:srgbClr val="FFFFFF"/>
                </a:solidFill>
                <a:latin typeface="Aktifo-A-Light"/>
                <a:cs typeface="Aktifo-A-Light"/>
              </a:rPr>
              <a:t> </a:t>
            </a:r>
            <a:r>
              <a:rPr sz="1100" spc="-5" dirty="0">
                <a:solidFill>
                  <a:srgbClr val="FFFFFF"/>
                </a:solidFill>
                <a:latin typeface="Aktifo-A-Light"/>
                <a:cs typeface="Aktifo-A-Light"/>
              </a:rPr>
              <a:t>nossa </a:t>
            </a:r>
            <a:r>
              <a:rPr sz="1100" spc="-250" dirty="0">
                <a:solidFill>
                  <a:srgbClr val="FFFFFF"/>
                </a:solidFill>
                <a:latin typeface="Aktifo-A-Light"/>
                <a:cs typeface="Aktifo-A-Light"/>
              </a:rPr>
              <a:t> </a:t>
            </a:r>
            <a:r>
              <a:rPr sz="1100" spc="-5" dirty="0">
                <a:solidFill>
                  <a:srgbClr val="FFFFFF"/>
                </a:solidFill>
                <a:latin typeface="Aktifo-A-Light"/>
                <a:cs typeface="Aktifo-A-Light"/>
              </a:rPr>
              <a:t>cultura</a:t>
            </a:r>
            <a:r>
              <a:rPr sz="1100" spc="-10" dirty="0">
                <a:solidFill>
                  <a:srgbClr val="FFFFFF"/>
                </a:solidFill>
                <a:latin typeface="Aktifo-A-Light"/>
                <a:cs typeface="Aktifo-A-Light"/>
              </a:rPr>
              <a:t> </a:t>
            </a:r>
            <a:r>
              <a:rPr sz="1100" dirty="0">
                <a:solidFill>
                  <a:srgbClr val="FFFFFF"/>
                </a:solidFill>
                <a:latin typeface="Aktifo-A-Light"/>
                <a:cs typeface="Aktifo-A-Light"/>
              </a:rPr>
              <a:t>ou</a:t>
            </a:r>
            <a:r>
              <a:rPr sz="1100" spc="-5" dirty="0">
                <a:solidFill>
                  <a:srgbClr val="FFFFFF"/>
                </a:solidFill>
                <a:latin typeface="Aktifo-A-Light"/>
                <a:cs typeface="Aktifo-A-Light"/>
              </a:rPr>
              <a:t> pilares?</a:t>
            </a:r>
            <a:endParaRPr sz="1100">
              <a:latin typeface="Aktifo-A-Light"/>
              <a:cs typeface="Aktifo-A-Light"/>
            </a:endParaRPr>
          </a:p>
        </p:txBody>
      </p:sp>
      <p:sp>
        <p:nvSpPr>
          <p:cNvPr id="12" name="object 12"/>
          <p:cNvSpPr txBox="1"/>
          <p:nvPr/>
        </p:nvSpPr>
        <p:spPr>
          <a:xfrm>
            <a:off x="480901" y="7069680"/>
            <a:ext cx="4657214"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35</a:t>
            </a:fld>
            <a:r>
              <a:rPr sz="800" dirty="0">
                <a:solidFill>
                  <a:srgbClr val="F0782E"/>
                </a:solidFill>
                <a:latin typeface="Aktifo-A-Light"/>
                <a:cs typeface="Aktifo-A-Light"/>
              </a:rPr>
              <a:t>  </a:t>
            </a:r>
            <a:r>
              <a:rPr sz="800" spc="135" dirty="0">
                <a:solidFill>
                  <a:srgbClr val="F0782E"/>
                </a:solidFill>
                <a:latin typeface="Aktifo-A-Light"/>
                <a:cs typeface="Aktifo-A-Light"/>
              </a:rPr>
              <a:t> </a:t>
            </a:r>
            <a:r>
              <a:rPr sz="800" dirty="0">
                <a:solidFill>
                  <a:srgbClr val="F0782E"/>
                </a:solidFill>
                <a:latin typeface="Aktifo-A-Light"/>
                <a:cs typeface="Aktifo-A-Light"/>
              </a:rPr>
              <a:t>|   </a:t>
            </a:r>
            <a:r>
              <a:rPr sz="800" spc="1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95"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spc="5" dirty="0">
                <a:solidFill>
                  <a:srgbClr val="56575A"/>
                </a:solidFill>
                <a:latin typeface="Aktifo-A-Light"/>
                <a:cs typeface="Aktifo-A-Light"/>
              </a:rPr>
              <a:t>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spc="-5" dirty="0">
                <a:solidFill>
                  <a:srgbClr val="56575A"/>
                </a:solidFill>
                <a:latin typeface="Aktifo-A-Light"/>
                <a:cs typeface="Aktifo-A-Light"/>
              </a:rPr>
              <a:t>Ficou</a:t>
            </a:r>
            <a:r>
              <a:rPr sz="800" dirty="0">
                <a:solidFill>
                  <a:srgbClr val="56575A"/>
                </a:solidFill>
                <a:latin typeface="Aktifo-A-Light"/>
                <a:cs typeface="Aktifo-A-Light"/>
              </a:rPr>
              <a:t> </a:t>
            </a:r>
            <a:r>
              <a:rPr sz="800" spc="-5" dirty="0">
                <a:solidFill>
                  <a:srgbClr val="56575A"/>
                </a:solidFill>
                <a:latin typeface="Aktifo-A-Light"/>
                <a:cs typeface="Aktifo-A-Light"/>
              </a:rPr>
              <a:t>alguma</a:t>
            </a:r>
            <a:r>
              <a:rPr sz="800" spc="5" dirty="0">
                <a:solidFill>
                  <a:srgbClr val="56575A"/>
                </a:solidFill>
                <a:latin typeface="Aktifo-A-Light"/>
                <a:cs typeface="Aktifo-A-Light"/>
              </a:rPr>
              <a:t> </a:t>
            </a:r>
            <a:r>
              <a:rPr sz="800" spc="-5" dirty="0">
                <a:solidFill>
                  <a:srgbClr val="56575A"/>
                </a:solidFill>
                <a:latin typeface="Aktifo-A-Light"/>
                <a:cs typeface="Aktifo-A-Light"/>
              </a:rPr>
              <a:t>dúvida</a:t>
            </a:r>
            <a:r>
              <a:rPr sz="800" dirty="0">
                <a:solidFill>
                  <a:srgbClr val="56575A"/>
                </a:solidFill>
                <a:latin typeface="Aktifo-A-Light"/>
                <a:cs typeface="Aktifo-A-Light"/>
              </a:rPr>
              <a:t> </a:t>
            </a:r>
            <a:r>
              <a:rPr sz="800" spc="-5" dirty="0">
                <a:solidFill>
                  <a:srgbClr val="56575A"/>
                </a:solidFill>
                <a:latin typeface="Aktifo-A-Light"/>
                <a:cs typeface="Aktifo-A-Light"/>
              </a:rPr>
              <a:t>sobre</a:t>
            </a:r>
            <a:r>
              <a:rPr sz="800" dirty="0">
                <a:solidFill>
                  <a:srgbClr val="56575A"/>
                </a:solidFill>
                <a:latin typeface="Aktifo-A-Light"/>
                <a:cs typeface="Aktifo-A-Light"/>
              </a:rPr>
              <a:t> as</a:t>
            </a:r>
            <a:r>
              <a:rPr sz="800" spc="5" dirty="0">
                <a:solidFill>
                  <a:srgbClr val="56575A"/>
                </a:solidFill>
                <a:latin typeface="Aktifo-A-Light"/>
                <a:cs typeface="Aktifo-A-Light"/>
              </a:rPr>
              <a:t> </a:t>
            </a:r>
            <a:r>
              <a:rPr sz="800" spc="-5" dirty="0">
                <a:solidFill>
                  <a:srgbClr val="56575A"/>
                </a:solidFill>
                <a:latin typeface="Aktifo-A-Light"/>
                <a:cs typeface="Aktifo-A-Light"/>
              </a:rPr>
              <a:t>condutas?</a:t>
            </a:r>
            <a:endParaRPr sz="800" dirty="0">
              <a:latin typeface="Aktifo-A-Light"/>
              <a:cs typeface="Aktifo-A-Light"/>
            </a:endParaRPr>
          </a:p>
        </p:txBody>
      </p:sp>
      <p:sp>
        <p:nvSpPr>
          <p:cNvPr id="4" name="object 4"/>
          <p:cNvSpPr txBox="1"/>
          <p:nvPr/>
        </p:nvSpPr>
        <p:spPr>
          <a:xfrm>
            <a:off x="4287840" y="3372498"/>
            <a:ext cx="1394460" cy="635000"/>
          </a:xfrm>
          <a:prstGeom prst="rect">
            <a:avLst/>
          </a:prstGeom>
        </p:spPr>
        <p:txBody>
          <a:bodyPr vert="horz" wrap="square" lIns="0" tIns="12700" rIns="0" bIns="0" rtlCol="0">
            <a:spAutoFit/>
          </a:bodyPr>
          <a:lstStyle/>
          <a:p>
            <a:pPr marL="12700" marR="5080" algn="ctr">
              <a:lnSpc>
                <a:spcPct val="121200"/>
              </a:lnSpc>
              <a:spcBef>
                <a:spcPts val="100"/>
              </a:spcBef>
            </a:pPr>
            <a:r>
              <a:rPr sz="1100" spc="-10" dirty="0">
                <a:solidFill>
                  <a:srgbClr val="FFFFFF"/>
                </a:solidFill>
                <a:latin typeface="Aktifo-A-Light"/>
                <a:cs typeface="Aktifo-A-Light"/>
              </a:rPr>
              <a:t>Essa atitude </a:t>
            </a:r>
            <a:r>
              <a:rPr sz="1100" spc="-5" dirty="0">
                <a:solidFill>
                  <a:srgbClr val="FFFFFF"/>
                </a:solidFill>
                <a:latin typeface="Aktifo-A-Light"/>
                <a:cs typeface="Aktifo-A-Light"/>
              </a:rPr>
              <a:t>parece </a:t>
            </a:r>
            <a:r>
              <a:rPr sz="1100" spc="-245" dirty="0">
                <a:solidFill>
                  <a:srgbClr val="FFFFFF"/>
                </a:solidFill>
                <a:latin typeface="Aktifo-A-Light"/>
                <a:cs typeface="Aktifo-A-Light"/>
              </a:rPr>
              <a:t> </a:t>
            </a:r>
            <a:r>
              <a:rPr sz="1100" spc="-5" dirty="0">
                <a:solidFill>
                  <a:srgbClr val="FFFFFF"/>
                </a:solidFill>
                <a:latin typeface="Aktifo-A-Light"/>
                <a:cs typeface="Aktifo-A-Light"/>
              </a:rPr>
              <a:t>estranha </a:t>
            </a:r>
            <a:r>
              <a:rPr sz="1100" dirty="0">
                <a:solidFill>
                  <a:srgbClr val="FFFFFF"/>
                </a:solidFill>
                <a:latin typeface="Aktifo-A-Light"/>
                <a:cs typeface="Aktifo-A-Light"/>
              </a:rPr>
              <a:t>ou </a:t>
            </a:r>
            <a:r>
              <a:rPr sz="1100" spc="-10" dirty="0">
                <a:solidFill>
                  <a:srgbClr val="FFFFFF"/>
                </a:solidFill>
                <a:latin typeface="Aktifo-A-Light"/>
                <a:cs typeface="Aktifo-A-Light"/>
              </a:rPr>
              <a:t>gera </a:t>
            </a:r>
            <a:r>
              <a:rPr sz="1100" spc="-5" dirty="0">
                <a:solidFill>
                  <a:srgbClr val="FFFFFF"/>
                </a:solidFill>
                <a:latin typeface="Aktifo-A-Light"/>
                <a:cs typeface="Aktifo-A-Light"/>
              </a:rPr>
              <a:t> algum</a:t>
            </a:r>
            <a:r>
              <a:rPr sz="1100" spc="-25" dirty="0">
                <a:solidFill>
                  <a:srgbClr val="FFFFFF"/>
                </a:solidFill>
                <a:latin typeface="Aktifo-A-Light"/>
                <a:cs typeface="Aktifo-A-Light"/>
              </a:rPr>
              <a:t> </a:t>
            </a:r>
            <a:r>
              <a:rPr sz="1100" spc="-10" dirty="0">
                <a:solidFill>
                  <a:srgbClr val="FFFFFF"/>
                </a:solidFill>
                <a:latin typeface="Aktifo-A-Light"/>
                <a:cs typeface="Aktifo-A-Light"/>
              </a:rPr>
              <a:t>desconforto?</a:t>
            </a:r>
            <a:endParaRPr sz="1100">
              <a:latin typeface="Aktifo-A-Light"/>
              <a:cs typeface="Aktifo-A-Light"/>
            </a:endParaRPr>
          </a:p>
        </p:txBody>
      </p:sp>
      <p:sp>
        <p:nvSpPr>
          <p:cNvPr id="5" name="object 5"/>
          <p:cNvSpPr txBox="1"/>
          <p:nvPr/>
        </p:nvSpPr>
        <p:spPr>
          <a:xfrm>
            <a:off x="6715059" y="3514969"/>
            <a:ext cx="1096645" cy="1018933"/>
          </a:xfrm>
          <a:prstGeom prst="rect">
            <a:avLst/>
          </a:prstGeom>
        </p:spPr>
        <p:txBody>
          <a:bodyPr vert="horz" wrap="square" lIns="0" tIns="12700" rIns="0" bIns="0" rtlCol="0">
            <a:spAutoFit/>
          </a:bodyPr>
          <a:lstStyle/>
          <a:p>
            <a:pPr marL="12700" marR="5080" algn="ctr">
              <a:lnSpc>
                <a:spcPct val="121200"/>
              </a:lnSpc>
              <a:spcBef>
                <a:spcPts val="100"/>
              </a:spcBef>
            </a:pPr>
            <a:r>
              <a:rPr sz="1100" dirty="0">
                <a:solidFill>
                  <a:srgbClr val="FFFFFF"/>
                </a:solidFill>
                <a:latin typeface="Aktifo-A-Light"/>
                <a:cs typeface="Aktifo-A-Light"/>
              </a:rPr>
              <a:t>Viola</a:t>
            </a:r>
            <a:r>
              <a:rPr sz="1100" spc="70" dirty="0">
                <a:solidFill>
                  <a:srgbClr val="FFFFFF"/>
                </a:solidFill>
                <a:latin typeface="Aktifo-A-Light"/>
                <a:cs typeface="Aktifo-A-Light"/>
              </a:rPr>
              <a:t> </a:t>
            </a:r>
            <a:r>
              <a:rPr sz="1100" spc="-5" dirty="0">
                <a:solidFill>
                  <a:srgbClr val="FFFFFF"/>
                </a:solidFill>
                <a:latin typeface="Aktifo-A-Light"/>
                <a:cs typeface="Aktifo-A-Light"/>
              </a:rPr>
              <a:t>alguma </a:t>
            </a:r>
            <a:r>
              <a:rPr sz="1100" dirty="0">
                <a:solidFill>
                  <a:srgbClr val="FFFFFF"/>
                </a:solidFill>
                <a:latin typeface="Aktifo-A-Light"/>
                <a:cs typeface="Aktifo-A-Light"/>
              </a:rPr>
              <a:t> </a:t>
            </a:r>
            <a:r>
              <a:rPr sz="1100" spc="-10" dirty="0">
                <a:solidFill>
                  <a:srgbClr val="FFFFFF"/>
                </a:solidFill>
                <a:latin typeface="Aktifo-A-Light"/>
                <a:cs typeface="Aktifo-A-Light"/>
              </a:rPr>
              <a:t>Lei</a:t>
            </a:r>
            <a:r>
              <a:rPr sz="1100" spc="-35" dirty="0">
                <a:solidFill>
                  <a:srgbClr val="FFFFFF"/>
                </a:solidFill>
                <a:latin typeface="Aktifo-A-Light"/>
                <a:cs typeface="Aktifo-A-Light"/>
              </a:rPr>
              <a:t> </a:t>
            </a:r>
            <a:r>
              <a:rPr sz="1100" dirty="0">
                <a:solidFill>
                  <a:srgbClr val="FFFFFF"/>
                </a:solidFill>
                <a:latin typeface="Aktifo-A-Light"/>
                <a:cs typeface="Aktifo-A-Light"/>
              </a:rPr>
              <a:t>ou</a:t>
            </a:r>
            <a:r>
              <a:rPr sz="1100" spc="-35" dirty="0">
                <a:solidFill>
                  <a:srgbClr val="FFFFFF"/>
                </a:solidFill>
                <a:latin typeface="Aktifo-A-Light"/>
                <a:cs typeface="Aktifo-A-Light"/>
              </a:rPr>
              <a:t> </a:t>
            </a:r>
            <a:r>
              <a:rPr sz="1100" dirty="0">
                <a:solidFill>
                  <a:srgbClr val="FFFFFF"/>
                </a:solidFill>
                <a:latin typeface="Aktifo-A-Light"/>
                <a:cs typeface="Aktifo-A-Light"/>
              </a:rPr>
              <a:t>o</a:t>
            </a:r>
            <a:r>
              <a:rPr sz="1100" spc="-30" dirty="0">
                <a:solidFill>
                  <a:srgbClr val="FFFFFF"/>
                </a:solidFill>
                <a:latin typeface="Aktifo-A-Light"/>
                <a:cs typeface="Aktifo-A-Light"/>
              </a:rPr>
              <a:t> </a:t>
            </a:r>
            <a:r>
              <a:rPr sz="1100" dirty="0">
                <a:solidFill>
                  <a:srgbClr val="FFFFFF"/>
                </a:solidFill>
                <a:latin typeface="Aktifo-A-Light"/>
                <a:cs typeface="Aktifo-A-Light"/>
              </a:rPr>
              <a:t>Código </a:t>
            </a:r>
            <a:r>
              <a:rPr sz="1100" spc="-250" dirty="0">
                <a:solidFill>
                  <a:srgbClr val="FFFFFF"/>
                </a:solidFill>
                <a:latin typeface="Aktifo-A-Light"/>
                <a:cs typeface="Aktifo-A-Light"/>
              </a:rPr>
              <a:t> </a:t>
            </a:r>
            <a:r>
              <a:rPr sz="1100" spc="-5" dirty="0">
                <a:solidFill>
                  <a:srgbClr val="FFFFFF"/>
                </a:solidFill>
                <a:latin typeface="Aktifo-A-Light"/>
                <a:cs typeface="Aktifo-A-Light"/>
              </a:rPr>
              <a:t>de </a:t>
            </a:r>
            <a:r>
              <a:rPr sz="1100" dirty="0">
                <a:solidFill>
                  <a:srgbClr val="FFFFFF"/>
                </a:solidFill>
                <a:latin typeface="Aktifo-A-Light"/>
                <a:cs typeface="Aktifo-A-Light"/>
              </a:rPr>
              <a:t>Ética </a:t>
            </a:r>
            <a:r>
              <a:rPr lang="pt-BR" sz="1100" dirty="0">
                <a:solidFill>
                  <a:srgbClr val="FFFFFF"/>
                </a:solidFill>
                <a:latin typeface="Aktifo-A-Light"/>
                <a:cs typeface="Aktifo-A-Light"/>
              </a:rPr>
              <a:t> Cultural </a:t>
            </a:r>
            <a:r>
              <a:rPr sz="1100" dirty="0">
                <a:solidFill>
                  <a:srgbClr val="FFFFFF"/>
                </a:solidFill>
                <a:latin typeface="Aktifo-A-Light"/>
                <a:cs typeface="Aktifo-A-Light"/>
              </a:rPr>
              <a:t>da </a:t>
            </a:r>
            <a:r>
              <a:rPr sz="1100" spc="5" dirty="0">
                <a:solidFill>
                  <a:srgbClr val="FFFFFF"/>
                </a:solidFill>
                <a:latin typeface="Aktifo-A-Light"/>
                <a:cs typeface="Aktifo-A-Light"/>
              </a:rPr>
              <a:t> </a:t>
            </a:r>
            <a:r>
              <a:rPr sz="1100" spc="-5" dirty="0">
                <a:solidFill>
                  <a:srgbClr val="FFFFFF"/>
                </a:solidFill>
                <a:latin typeface="Aktifo-A-Light"/>
                <a:cs typeface="Aktifo-A-Light"/>
              </a:rPr>
              <a:t>empresa?</a:t>
            </a:r>
            <a:endParaRPr sz="1100" dirty="0">
              <a:latin typeface="Aktifo-A-Light"/>
              <a:cs typeface="Aktifo-A-Light"/>
            </a:endParaRPr>
          </a:p>
        </p:txBody>
      </p:sp>
      <p:sp>
        <p:nvSpPr>
          <p:cNvPr id="6" name="object 6"/>
          <p:cNvSpPr txBox="1"/>
          <p:nvPr/>
        </p:nvSpPr>
        <p:spPr>
          <a:xfrm>
            <a:off x="7897482" y="2035782"/>
            <a:ext cx="1316990" cy="838200"/>
          </a:xfrm>
          <a:prstGeom prst="rect">
            <a:avLst/>
          </a:prstGeom>
        </p:spPr>
        <p:txBody>
          <a:bodyPr vert="horz" wrap="square" lIns="0" tIns="12700" rIns="0" bIns="0" rtlCol="0">
            <a:spAutoFit/>
          </a:bodyPr>
          <a:lstStyle/>
          <a:p>
            <a:pPr marL="12700" marR="5080" algn="ctr">
              <a:lnSpc>
                <a:spcPct val="121200"/>
              </a:lnSpc>
              <a:spcBef>
                <a:spcPts val="100"/>
              </a:spcBef>
            </a:pPr>
            <a:r>
              <a:rPr sz="1100" spc="-10" dirty="0">
                <a:solidFill>
                  <a:srgbClr val="FFFFFF"/>
                </a:solidFill>
                <a:latin typeface="Aktifo-A-Light"/>
                <a:cs typeface="Aktifo-A-Light"/>
              </a:rPr>
              <a:t>Pode </a:t>
            </a:r>
            <a:r>
              <a:rPr sz="1100" spc="-5" dirty="0">
                <a:solidFill>
                  <a:srgbClr val="FFFFFF"/>
                </a:solidFill>
                <a:latin typeface="Aktifo-A-Light"/>
                <a:cs typeface="Aktifo-A-Light"/>
              </a:rPr>
              <a:t>impactar </a:t>
            </a:r>
            <a:r>
              <a:rPr sz="1100" dirty="0">
                <a:solidFill>
                  <a:srgbClr val="FFFFFF"/>
                </a:solidFill>
                <a:latin typeface="Aktifo-A-Light"/>
                <a:cs typeface="Aktifo-A-Light"/>
              </a:rPr>
              <a:t> </a:t>
            </a:r>
            <a:r>
              <a:rPr sz="1100" spc="-10" dirty="0">
                <a:solidFill>
                  <a:srgbClr val="FFFFFF"/>
                </a:solidFill>
                <a:latin typeface="Aktifo-A-Light"/>
                <a:cs typeface="Aktifo-A-Light"/>
              </a:rPr>
              <a:t>negativamente</a:t>
            </a:r>
            <a:r>
              <a:rPr sz="1100" spc="-35" dirty="0">
                <a:solidFill>
                  <a:srgbClr val="FFFFFF"/>
                </a:solidFill>
                <a:latin typeface="Aktifo-A-Light"/>
                <a:cs typeface="Aktifo-A-Light"/>
              </a:rPr>
              <a:t> </a:t>
            </a:r>
            <a:r>
              <a:rPr sz="1100" dirty="0">
                <a:solidFill>
                  <a:srgbClr val="FFFFFF"/>
                </a:solidFill>
                <a:latin typeface="Aktifo-A-Light"/>
                <a:cs typeface="Aktifo-A-Light"/>
              </a:rPr>
              <a:t>seu </a:t>
            </a:r>
            <a:r>
              <a:rPr sz="1100" spc="-245" dirty="0">
                <a:solidFill>
                  <a:srgbClr val="FFFFFF"/>
                </a:solidFill>
                <a:latin typeface="Aktifo-A-Light"/>
                <a:cs typeface="Aktifo-A-Light"/>
              </a:rPr>
              <a:t> </a:t>
            </a:r>
            <a:r>
              <a:rPr sz="1100" spc="-5" dirty="0">
                <a:solidFill>
                  <a:srgbClr val="FFFFFF"/>
                </a:solidFill>
                <a:latin typeface="Aktifo-A-Light"/>
                <a:cs typeface="Aktifo-A-Light"/>
              </a:rPr>
              <a:t>trabalho </a:t>
            </a:r>
            <a:r>
              <a:rPr sz="1100" dirty="0">
                <a:solidFill>
                  <a:srgbClr val="FFFFFF"/>
                </a:solidFill>
                <a:latin typeface="Aktifo-A-Light"/>
                <a:cs typeface="Aktifo-A-Light"/>
              </a:rPr>
              <a:t>ou o dia a </a:t>
            </a:r>
            <a:r>
              <a:rPr sz="1100" spc="-245" dirty="0">
                <a:solidFill>
                  <a:srgbClr val="FFFFFF"/>
                </a:solidFill>
                <a:latin typeface="Aktifo-A-Light"/>
                <a:cs typeface="Aktifo-A-Light"/>
              </a:rPr>
              <a:t> </a:t>
            </a:r>
            <a:r>
              <a:rPr sz="1100" dirty="0">
                <a:solidFill>
                  <a:srgbClr val="FFFFFF"/>
                </a:solidFill>
                <a:latin typeface="Aktifo-A-Light"/>
                <a:cs typeface="Aktifo-A-Light"/>
              </a:rPr>
              <a:t>dia</a:t>
            </a:r>
            <a:r>
              <a:rPr sz="1100" spc="-10" dirty="0">
                <a:solidFill>
                  <a:srgbClr val="FFFFFF"/>
                </a:solidFill>
                <a:latin typeface="Aktifo-A-Light"/>
                <a:cs typeface="Aktifo-A-Light"/>
              </a:rPr>
              <a:t> </a:t>
            </a:r>
            <a:r>
              <a:rPr sz="1100" dirty="0">
                <a:solidFill>
                  <a:srgbClr val="FFFFFF"/>
                </a:solidFill>
                <a:latin typeface="Aktifo-A-Light"/>
                <a:cs typeface="Aktifo-A-Light"/>
              </a:rPr>
              <a:t>da</a:t>
            </a:r>
            <a:r>
              <a:rPr sz="1100" spc="-10" dirty="0">
                <a:solidFill>
                  <a:srgbClr val="FFFFFF"/>
                </a:solidFill>
                <a:latin typeface="Aktifo-A-Light"/>
                <a:cs typeface="Aktifo-A-Light"/>
              </a:rPr>
              <a:t> </a:t>
            </a:r>
            <a:r>
              <a:rPr sz="1100" spc="-5" dirty="0">
                <a:solidFill>
                  <a:srgbClr val="FFFFFF"/>
                </a:solidFill>
                <a:latin typeface="Aktifo-A-Light"/>
                <a:cs typeface="Aktifo-A-Light"/>
              </a:rPr>
              <a:t>equipe?</a:t>
            </a:r>
            <a:endParaRPr sz="1100">
              <a:latin typeface="Aktifo-A-Light"/>
              <a:cs typeface="Aktifo-A-Light"/>
            </a:endParaRPr>
          </a:p>
        </p:txBody>
      </p:sp>
      <p:sp>
        <p:nvSpPr>
          <p:cNvPr id="7" name="object 7"/>
          <p:cNvSpPr txBox="1"/>
          <p:nvPr/>
        </p:nvSpPr>
        <p:spPr>
          <a:xfrm>
            <a:off x="2891189" y="5529702"/>
            <a:ext cx="1038860" cy="838200"/>
          </a:xfrm>
          <a:prstGeom prst="rect">
            <a:avLst/>
          </a:prstGeom>
        </p:spPr>
        <p:txBody>
          <a:bodyPr vert="horz" wrap="square" lIns="0" tIns="12700" rIns="0" bIns="0" rtlCol="0">
            <a:spAutoFit/>
          </a:bodyPr>
          <a:lstStyle/>
          <a:p>
            <a:pPr marL="12065" marR="5080" indent="-635" algn="ctr">
              <a:lnSpc>
                <a:spcPct val="121200"/>
              </a:lnSpc>
              <a:spcBef>
                <a:spcPts val="100"/>
              </a:spcBef>
            </a:pPr>
            <a:r>
              <a:rPr sz="1100" spc="-10" dirty="0">
                <a:solidFill>
                  <a:srgbClr val="FFFFFF"/>
                </a:solidFill>
                <a:latin typeface="Aktifo-A-Light"/>
                <a:cs typeface="Aktifo-A-Light"/>
              </a:rPr>
              <a:t>Pode </a:t>
            </a:r>
            <a:r>
              <a:rPr sz="1100" spc="-5" dirty="0">
                <a:solidFill>
                  <a:srgbClr val="FFFFFF"/>
                </a:solidFill>
                <a:latin typeface="Aktifo-A-Light"/>
                <a:cs typeface="Aktifo-A-Light"/>
              </a:rPr>
              <a:t>impactar </a:t>
            </a:r>
            <a:r>
              <a:rPr sz="1100" spc="-245" dirty="0">
                <a:solidFill>
                  <a:srgbClr val="FFFFFF"/>
                </a:solidFill>
                <a:latin typeface="Aktifo-A-Light"/>
                <a:cs typeface="Aktifo-A-Light"/>
              </a:rPr>
              <a:t> </a:t>
            </a:r>
            <a:r>
              <a:rPr sz="1100" dirty="0">
                <a:solidFill>
                  <a:srgbClr val="FFFFFF"/>
                </a:solidFill>
                <a:latin typeface="Aktifo-A-Light"/>
                <a:cs typeface="Aktifo-A-Light"/>
              </a:rPr>
              <a:t>n</a:t>
            </a:r>
            <a:r>
              <a:rPr sz="1100" spc="5" dirty="0">
                <a:solidFill>
                  <a:srgbClr val="FFFFFF"/>
                </a:solidFill>
                <a:latin typeface="Aktifo-A-Light"/>
                <a:cs typeface="Aktifo-A-Light"/>
              </a:rPr>
              <a:t>e</a:t>
            </a:r>
            <a:r>
              <a:rPr sz="1100" spc="-10" dirty="0">
                <a:solidFill>
                  <a:srgbClr val="FFFFFF"/>
                </a:solidFill>
                <a:latin typeface="Aktifo-A-Light"/>
                <a:cs typeface="Aktifo-A-Light"/>
              </a:rPr>
              <a:t>g</a:t>
            </a:r>
            <a:r>
              <a:rPr sz="1100" spc="-25" dirty="0">
                <a:solidFill>
                  <a:srgbClr val="FFFFFF"/>
                </a:solidFill>
                <a:latin typeface="Aktifo-A-Light"/>
                <a:cs typeface="Aktifo-A-Light"/>
              </a:rPr>
              <a:t>a</a:t>
            </a:r>
            <a:r>
              <a:rPr sz="1100" dirty="0">
                <a:solidFill>
                  <a:srgbClr val="FFFFFF"/>
                </a:solidFill>
                <a:latin typeface="Aktifo-A-Light"/>
                <a:cs typeface="Aktifo-A-Light"/>
              </a:rPr>
              <a:t>ti</a:t>
            </a:r>
            <a:r>
              <a:rPr sz="1100" spc="-10" dirty="0">
                <a:solidFill>
                  <a:srgbClr val="FFFFFF"/>
                </a:solidFill>
                <a:latin typeface="Aktifo-A-Light"/>
                <a:cs typeface="Aktifo-A-Light"/>
              </a:rPr>
              <a:t>v</a:t>
            </a:r>
            <a:r>
              <a:rPr sz="1100" dirty="0">
                <a:solidFill>
                  <a:srgbClr val="FFFFFF"/>
                </a:solidFill>
                <a:latin typeface="Aktifo-A-Light"/>
                <a:cs typeface="Aktifo-A-Light"/>
              </a:rPr>
              <a:t>ame</a:t>
            </a:r>
            <a:r>
              <a:rPr sz="1100" spc="-20" dirty="0">
                <a:solidFill>
                  <a:srgbClr val="FFFFFF"/>
                </a:solidFill>
                <a:latin typeface="Aktifo-A-Light"/>
                <a:cs typeface="Aktifo-A-Light"/>
              </a:rPr>
              <a:t>n</a:t>
            </a:r>
            <a:r>
              <a:rPr sz="1100" spc="-15" dirty="0">
                <a:solidFill>
                  <a:srgbClr val="FFFFFF"/>
                </a:solidFill>
                <a:latin typeface="Aktifo-A-Light"/>
                <a:cs typeface="Aktifo-A-Light"/>
              </a:rPr>
              <a:t>t</a:t>
            </a:r>
            <a:r>
              <a:rPr sz="1100" dirty="0">
                <a:solidFill>
                  <a:srgbClr val="FFFFFF"/>
                </a:solidFill>
                <a:latin typeface="Aktifo-A-Light"/>
                <a:cs typeface="Aktifo-A-Light"/>
              </a:rPr>
              <a:t>e  a </a:t>
            </a:r>
            <a:r>
              <a:rPr sz="1100" spc="-5" dirty="0">
                <a:solidFill>
                  <a:srgbClr val="FFFFFF"/>
                </a:solidFill>
                <a:latin typeface="Aktifo-A-Light"/>
                <a:cs typeface="Aktifo-A-Light"/>
              </a:rPr>
              <a:t>imagem </a:t>
            </a:r>
            <a:r>
              <a:rPr sz="1100" dirty="0">
                <a:solidFill>
                  <a:srgbClr val="FFFFFF"/>
                </a:solidFill>
                <a:latin typeface="Aktifo-A-Light"/>
                <a:cs typeface="Aktifo-A-Light"/>
              </a:rPr>
              <a:t>da </a:t>
            </a:r>
            <a:r>
              <a:rPr sz="1100" spc="5" dirty="0">
                <a:solidFill>
                  <a:srgbClr val="FFFFFF"/>
                </a:solidFill>
                <a:latin typeface="Aktifo-A-Light"/>
                <a:cs typeface="Aktifo-A-Light"/>
              </a:rPr>
              <a:t> </a:t>
            </a:r>
            <a:r>
              <a:rPr sz="1100" spc="-5" dirty="0">
                <a:solidFill>
                  <a:srgbClr val="FFFFFF"/>
                </a:solidFill>
                <a:latin typeface="Aktifo-A-Light"/>
                <a:cs typeface="Aktifo-A-Light"/>
              </a:rPr>
              <a:t>empresa?</a:t>
            </a:r>
            <a:endParaRPr sz="1100">
              <a:latin typeface="Aktifo-A-Light"/>
              <a:cs typeface="Aktifo-A-Light"/>
            </a:endParaRPr>
          </a:p>
        </p:txBody>
      </p:sp>
      <p:sp>
        <p:nvSpPr>
          <p:cNvPr id="8" name="object 8"/>
          <p:cNvSpPr txBox="1"/>
          <p:nvPr/>
        </p:nvSpPr>
        <p:spPr>
          <a:xfrm>
            <a:off x="1671114" y="892140"/>
            <a:ext cx="4269105" cy="1376045"/>
          </a:xfrm>
          <a:prstGeom prst="rect">
            <a:avLst/>
          </a:prstGeom>
        </p:spPr>
        <p:txBody>
          <a:bodyPr vert="horz" wrap="square" lIns="0" tIns="12700" rIns="0" bIns="0" rtlCol="0">
            <a:spAutoFit/>
          </a:bodyPr>
          <a:lstStyle/>
          <a:p>
            <a:pPr marL="12700" marR="5080">
              <a:lnSpc>
                <a:spcPct val="113100"/>
              </a:lnSpc>
              <a:spcBef>
                <a:spcPts val="100"/>
              </a:spcBef>
            </a:pPr>
            <a:r>
              <a:rPr sz="1400" b="1" spc="-15" dirty="0">
                <a:solidFill>
                  <a:srgbClr val="56575A"/>
                </a:solidFill>
                <a:latin typeface="Aktifo-A Bold"/>
                <a:cs typeface="Aktifo-A Bold"/>
              </a:rPr>
              <a:t>Nem</a:t>
            </a:r>
            <a:r>
              <a:rPr sz="1400" b="1" spc="10" dirty="0">
                <a:solidFill>
                  <a:srgbClr val="56575A"/>
                </a:solidFill>
                <a:latin typeface="Aktifo-A Bold"/>
                <a:cs typeface="Aktifo-A Bold"/>
              </a:rPr>
              <a:t> </a:t>
            </a:r>
            <a:r>
              <a:rPr sz="1400" b="1" spc="-20" dirty="0">
                <a:solidFill>
                  <a:srgbClr val="56575A"/>
                </a:solidFill>
                <a:latin typeface="Aktifo-A Bold"/>
                <a:cs typeface="Aktifo-A Bold"/>
              </a:rPr>
              <a:t>sempre</a:t>
            </a:r>
            <a:r>
              <a:rPr sz="1400" b="1" spc="15" dirty="0">
                <a:solidFill>
                  <a:srgbClr val="56575A"/>
                </a:solidFill>
                <a:latin typeface="Aktifo-A Bold"/>
                <a:cs typeface="Aktifo-A Bold"/>
              </a:rPr>
              <a:t> </a:t>
            </a:r>
            <a:r>
              <a:rPr sz="1400" b="1" spc="-5" dirty="0">
                <a:solidFill>
                  <a:srgbClr val="56575A"/>
                </a:solidFill>
                <a:latin typeface="Aktifo-A Bold"/>
                <a:cs typeface="Aktifo-A Bold"/>
              </a:rPr>
              <a:t>isso</a:t>
            </a:r>
            <a:r>
              <a:rPr sz="1400" b="1" spc="10" dirty="0">
                <a:solidFill>
                  <a:srgbClr val="56575A"/>
                </a:solidFill>
                <a:latin typeface="Aktifo-A Bold"/>
                <a:cs typeface="Aktifo-A Bold"/>
              </a:rPr>
              <a:t> </a:t>
            </a:r>
            <a:r>
              <a:rPr sz="1400" b="1" spc="-10" dirty="0">
                <a:solidFill>
                  <a:srgbClr val="56575A"/>
                </a:solidFill>
                <a:latin typeface="Aktifo-A Bold"/>
                <a:cs typeface="Aktifo-A Bold"/>
              </a:rPr>
              <a:t>é</a:t>
            </a:r>
            <a:r>
              <a:rPr sz="1400" b="1" spc="15" dirty="0">
                <a:solidFill>
                  <a:srgbClr val="56575A"/>
                </a:solidFill>
                <a:latin typeface="Aktifo-A Bold"/>
                <a:cs typeface="Aktifo-A Bold"/>
              </a:rPr>
              <a:t> </a:t>
            </a:r>
            <a:r>
              <a:rPr sz="1400" b="1" spc="-20" dirty="0">
                <a:solidFill>
                  <a:srgbClr val="56575A"/>
                </a:solidFill>
                <a:latin typeface="Aktifo-A Bold"/>
                <a:cs typeface="Aktifo-A Bold"/>
              </a:rPr>
              <a:t>fácil,</a:t>
            </a:r>
            <a:r>
              <a:rPr sz="1400" b="1" spc="-10" dirty="0">
                <a:solidFill>
                  <a:srgbClr val="56575A"/>
                </a:solidFill>
                <a:latin typeface="Aktifo-A Bold"/>
                <a:cs typeface="Aktifo-A Bold"/>
              </a:rPr>
              <a:t> </a:t>
            </a:r>
            <a:r>
              <a:rPr sz="1400" b="1" spc="-25" dirty="0">
                <a:solidFill>
                  <a:srgbClr val="56575A"/>
                </a:solidFill>
                <a:latin typeface="Aktifo-A Bold"/>
                <a:cs typeface="Aktifo-A Bold"/>
              </a:rPr>
              <a:t>porque,</a:t>
            </a:r>
            <a:r>
              <a:rPr sz="1400" b="1" spc="-15" dirty="0">
                <a:solidFill>
                  <a:srgbClr val="56575A"/>
                </a:solidFill>
                <a:latin typeface="Aktifo-A Bold"/>
                <a:cs typeface="Aktifo-A Bold"/>
              </a:rPr>
              <a:t> </a:t>
            </a:r>
            <a:r>
              <a:rPr sz="1400" b="1" spc="-20" dirty="0">
                <a:solidFill>
                  <a:srgbClr val="56575A"/>
                </a:solidFill>
                <a:latin typeface="Aktifo-A Bold"/>
                <a:cs typeface="Aktifo-A Bold"/>
              </a:rPr>
              <a:t>afinal,</a:t>
            </a:r>
            <a:r>
              <a:rPr sz="1400" b="1" spc="-10" dirty="0">
                <a:solidFill>
                  <a:srgbClr val="56575A"/>
                </a:solidFill>
                <a:latin typeface="Aktifo-A Bold"/>
                <a:cs typeface="Aktifo-A Bold"/>
              </a:rPr>
              <a:t> estamos </a:t>
            </a:r>
            <a:r>
              <a:rPr sz="1400" b="1" spc="-265" dirty="0">
                <a:solidFill>
                  <a:srgbClr val="56575A"/>
                </a:solidFill>
                <a:latin typeface="Aktifo-A Bold"/>
                <a:cs typeface="Aktifo-A Bold"/>
              </a:rPr>
              <a:t> </a:t>
            </a:r>
            <a:r>
              <a:rPr sz="1400" b="1" spc="-20" dirty="0">
                <a:solidFill>
                  <a:srgbClr val="56575A"/>
                </a:solidFill>
                <a:latin typeface="Aktifo-A Bold"/>
                <a:cs typeface="Aktifo-A Bold"/>
              </a:rPr>
              <a:t>lidando</a:t>
            </a:r>
            <a:r>
              <a:rPr sz="1400" b="1" spc="15" dirty="0">
                <a:solidFill>
                  <a:srgbClr val="56575A"/>
                </a:solidFill>
                <a:latin typeface="Aktifo-A Bold"/>
                <a:cs typeface="Aktifo-A Bold"/>
              </a:rPr>
              <a:t> </a:t>
            </a:r>
            <a:r>
              <a:rPr sz="1400" b="1" spc="-15" dirty="0">
                <a:solidFill>
                  <a:srgbClr val="56575A"/>
                </a:solidFill>
                <a:latin typeface="Aktifo-A Bold"/>
                <a:cs typeface="Aktifo-A Bold"/>
              </a:rPr>
              <a:t>com</a:t>
            </a:r>
            <a:r>
              <a:rPr sz="1400" b="1" spc="15" dirty="0">
                <a:solidFill>
                  <a:srgbClr val="56575A"/>
                </a:solidFill>
                <a:latin typeface="Aktifo-A Bold"/>
                <a:cs typeface="Aktifo-A Bold"/>
              </a:rPr>
              <a:t> </a:t>
            </a:r>
            <a:r>
              <a:rPr sz="1400" b="1" spc="-5" dirty="0">
                <a:solidFill>
                  <a:srgbClr val="56575A"/>
                </a:solidFill>
                <a:latin typeface="Aktifo-A Bold"/>
                <a:cs typeface="Aktifo-A Bold"/>
              </a:rPr>
              <a:t>pessoas</a:t>
            </a:r>
            <a:r>
              <a:rPr sz="1400" b="1" spc="15" dirty="0">
                <a:solidFill>
                  <a:srgbClr val="56575A"/>
                </a:solidFill>
                <a:latin typeface="Aktifo-A Bold"/>
                <a:cs typeface="Aktifo-A Bold"/>
              </a:rPr>
              <a:t> </a:t>
            </a:r>
            <a:r>
              <a:rPr sz="1400" b="1" spc="-15" dirty="0">
                <a:solidFill>
                  <a:srgbClr val="56575A"/>
                </a:solidFill>
                <a:latin typeface="Aktifo-A Bold"/>
                <a:cs typeface="Aktifo-A Bold"/>
              </a:rPr>
              <a:t>com</a:t>
            </a:r>
            <a:r>
              <a:rPr sz="1400" b="1" spc="15" dirty="0">
                <a:solidFill>
                  <a:srgbClr val="56575A"/>
                </a:solidFill>
                <a:latin typeface="Aktifo-A Bold"/>
                <a:cs typeface="Aktifo-A Bold"/>
              </a:rPr>
              <a:t> </a:t>
            </a:r>
            <a:r>
              <a:rPr sz="1400" b="1" spc="-25" dirty="0">
                <a:solidFill>
                  <a:srgbClr val="56575A"/>
                </a:solidFill>
                <a:latin typeface="Aktifo-A Bold"/>
                <a:cs typeface="Aktifo-A Bold"/>
              </a:rPr>
              <a:t>valores,</a:t>
            </a:r>
            <a:r>
              <a:rPr sz="1400" b="1" spc="-10" dirty="0">
                <a:solidFill>
                  <a:srgbClr val="56575A"/>
                </a:solidFill>
                <a:latin typeface="Aktifo-A Bold"/>
                <a:cs typeface="Aktifo-A Bold"/>
              </a:rPr>
              <a:t> posturas</a:t>
            </a:r>
            <a:r>
              <a:rPr sz="1400" b="1" spc="15" dirty="0">
                <a:solidFill>
                  <a:srgbClr val="56575A"/>
                </a:solidFill>
                <a:latin typeface="Aktifo-A Bold"/>
                <a:cs typeface="Aktifo-A Bold"/>
              </a:rPr>
              <a:t> </a:t>
            </a:r>
            <a:r>
              <a:rPr sz="1400" b="1" spc="-10" dirty="0">
                <a:solidFill>
                  <a:srgbClr val="56575A"/>
                </a:solidFill>
                <a:latin typeface="Aktifo-A Bold"/>
                <a:cs typeface="Aktifo-A Bold"/>
              </a:rPr>
              <a:t>e </a:t>
            </a:r>
            <a:r>
              <a:rPr sz="1400" b="1" spc="-5" dirty="0">
                <a:solidFill>
                  <a:srgbClr val="56575A"/>
                </a:solidFill>
                <a:latin typeface="Aktifo-A Bold"/>
                <a:cs typeface="Aktifo-A Bold"/>
              </a:rPr>
              <a:t> </a:t>
            </a:r>
            <a:r>
              <a:rPr sz="1400" b="1" spc="-15" dirty="0">
                <a:solidFill>
                  <a:srgbClr val="56575A"/>
                </a:solidFill>
                <a:latin typeface="Aktifo-A Bold"/>
                <a:cs typeface="Aktifo-A Bold"/>
              </a:rPr>
              <a:t>personalidades</a:t>
            </a:r>
            <a:r>
              <a:rPr sz="1400" b="1" spc="10" dirty="0">
                <a:solidFill>
                  <a:srgbClr val="56575A"/>
                </a:solidFill>
                <a:latin typeface="Aktifo-A Bold"/>
                <a:cs typeface="Aktifo-A Bold"/>
              </a:rPr>
              <a:t> </a:t>
            </a:r>
            <a:r>
              <a:rPr sz="1400" b="1" spc="-20" dirty="0">
                <a:solidFill>
                  <a:srgbClr val="56575A"/>
                </a:solidFill>
                <a:latin typeface="Aktifo-A Bold"/>
                <a:cs typeface="Aktifo-A Bold"/>
              </a:rPr>
              <a:t>diferentes.</a:t>
            </a:r>
            <a:endParaRPr sz="1400" dirty="0">
              <a:latin typeface="Aktifo-A Bold"/>
              <a:cs typeface="Aktifo-A Bold"/>
            </a:endParaRPr>
          </a:p>
          <a:p>
            <a:pPr marL="12700" marR="199390">
              <a:lnSpc>
                <a:spcPct val="113100"/>
              </a:lnSpc>
              <a:spcBef>
                <a:spcPts val="1130"/>
              </a:spcBef>
            </a:pPr>
            <a:r>
              <a:rPr sz="1400" spc="-10" dirty="0">
                <a:solidFill>
                  <a:schemeClr val="accent6">
                    <a:lumMod val="75000"/>
                  </a:schemeClr>
                </a:solidFill>
                <a:latin typeface="Aktifo-A-Light"/>
                <a:cs typeface="Aktifo-A-Light"/>
              </a:rPr>
              <a:t>Para</a:t>
            </a:r>
            <a:r>
              <a:rPr sz="1400" dirty="0">
                <a:solidFill>
                  <a:schemeClr val="accent6">
                    <a:lumMod val="75000"/>
                  </a:schemeClr>
                </a:solidFill>
                <a:latin typeface="Aktifo-A-Light"/>
                <a:cs typeface="Aktifo-A-Light"/>
              </a:rPr>
              <a:t> esse</a:t>
            </a:r>
            <a:r>
              <a:rPr sz="1400" spc="5" dirty="0">
                <a:solidFill>
                  <a:schemeClr val="accent6">
                    <a:lumMod val="75000"/>
                  </a:schemeClr>
                </a:solidFill>
                <a:latin typeface="Aktifo-A-Light"/>
                <a:cs typeface="Aktifo-A-Light"/>
              </a:rPr>
              <a:t> </a:t>
            </a:r>
            <a:r>
              <a:rPr sz="1400" dirty="0">
                <a:solidFill>
                  <a:schemeClr val="accent6">
                    <a:lumMod val="75000"/>
                  </a:schemeClr>
                </a:solidFill>
                <a:latin typeface="Aktifo-A-Light"/>
                <a:cs typeface="Aktifo-A-Light"/>
              </a:rPr>
              <a:t>caso</a:t>
            </a:r>
            <a:r>
              <a:rPr sz="1400" spc="5" dirty="0">
                <a:solidFill>
                  <a:schemeClr val="accent6">
                    <a:lumMod val="75000"/>
                  </a:schemeClr>
                </a:solidFill>
                <a:latin typeface="Aktifo-A-Light"/>
                <a:cs typeface="Aktifo-A-Light"/>
              </a:rPr>
              <a:t> </a:t>
            </a:r>
            <a:r>
              <a:rPr sz="1400" spc="-5" dirty="0">
                <a:solidFill>
                  <a:schemeClr val="accent6">
                    <a:lumMod val="75000"/>
                  </a:schemeClr>
                </a:solidFill>
                <a:latin typeface="Aktifo-A-Light"/>
                <a:cs typeface="Aktifo-A-Light"/>
              </a:rPr>
              <a:t>elaboramos</a:t>
            </a:r>
            <a:r>
              <a:rPr sz="1400" spc="5" dirty="0">
                <a:solidFill>
                  <a:schemeClr val="accent6">
                    <a:lumMod val="75000"/>
                  </a:schemeClr>
                </a:solidFill>
                <a:latin typeface="Aktifo-A-Light"/>
                <a:cs typeface="Aktifo-A-Light"/>
              </a:rPr>
              <a:t> </a:t>
            </a:r>
            <a:r>
              <a:rPr sz="1400" spc="-5" dirty="0">
                <a:solidFill>
                  <a:schemeClr val="accent6">
                    <a:lumMod val="75000"/>
                  </a:schemeClr>
                </a:solidFill>
                <a:latin typeface="Aktifo-A-Light"/>
                <a:cs typeface="Aktifo-A-Light"/>
              </a:rPr>
              <a:t>algumas</a:t>
            </a:r>
            <a:r>
              <a:rPr sz="1400" spc="5" dirty="0">
                <a:solidFill>
                  <a:schemeClr val="accent6">
                    <a:lumMod val="75000"/>
                  </a:schemeClr>
                </a:solidFill>
                <a:latin typeface="Aktifo-A-Light"/>
                <a:cs typeface="Aktifo-A-Light"/>
              </a:rPr>
              <a:t> </a:t>
            </a:r>
            <a:r>
              <a:rPr sz="1400" spc="-10" dirty="0">
                <a:solidFill>
                  <a:schemeClr val="accent6">
                    <a:lumMod val="75000"/>
                  </a:schemeClr>
                </a:solidFill>
                <a:latin typeface="Aktifo-A-Light"/>
                <a:cs typeface="Aktifo-A-Light"/>
              </a:rPr>
              <a:t>perguntas </a:t>
            </a:r>
            <a:r>
              <a:rPr sz="1400" spc="-315" dirty="0">
                <a:solidFill>
                  <a:schemeClr val="accent6">
                    <a:lumMod val="75000"/>
                  </a:schemeClr>
                </a:solidFill>
                <a:latin typeface="Aktifo-A-Light"/>
                <a:cs typeface="Aktifo-A-Light"/>
              </a:rPr>
              <a:t> </a:t>
            </a:r>
            <a:r>
              <a:rPr sz="1400" spc="-5" dirty="0">
                <a:solidFill>
                  <a:schemeClr val="accent6">
                    <a:lumMod val="75000"/>
                  </a:schemeClr>
                </a:solidFill>
                <a:latin typeface="Aktifo-A-Light"/>
                <a:cs typeface="Aktifo-A-Light"/>
              </a:rPr>
              <a:t>que podem</a:t>
            </a:r>
            <a:r>
              <a:rPr sz="1400" dirty="0">
                <a:solidFill>
                  <a:schemeClr val="accent6">
                    <a:lumMod val="75000"/>
                  </a:schemeClr>
                </a:solidFill>
                <a:latin typeface="Aktifo-A-Light"/>
                <a:cs typeface="Aktifo-A-Light"/>
              </a:rPr>
              <a:t> </a:t>
            </a:r>
            <a:r>
              <a:rPr sz="1400" spc="-10" dirty="0">
                <a:solidFill>
                  <a:schemeClr val="accent6">
                    <a:lumMod val="75000"/>
                  </a:schemeClr>
                </a:solidFill>
                <a:latin typeface="Aktifo-A-Light"/>
                <a:cs typeface="Aktifo-A-Light"/>
              </a:rPr>
              <a:t>te</a:t>
            </a:r>
            <a:r>
              <a:rPr sz="1400" dirty="0">
                <a:solidFill>
                  <a:schemeClr val="accent6">
                    <a:lumMod val="75000"/>
                  </a:schemeClr>
                </a:solidFill>
                <a:latin typeface="Aktifo-A-Light"/>
                <a:cs typeface="Aktifo-A-Light"/>
              </a:rPr>
              <a:t> </a:t>
            </a:r>
            <a:r>
              <a:rPr sz="1400" spc="-25" dirty="0">
                <a:solidFill>
                  <a:schemeClr val="accent6">
                    <a:lumMod val="75000"/>
                  </a:schemeClr>
                </a:solidFill>
                <a:latin typeface="Aktifo-A-Light"/>
                <a:cs typeface="Aktifo-A-Light"/>
              </a:rPr>
              <a:t>ajudar.</a:t>
            </a:r>
            <a:endParaRPr sz="1400" dirty="0">
              <a:solidFill>
                <a:schemeClr val="accent6">
                  <a:lumMod val="75000"/>
                </a:schemeClr>
              </a:solidFill>
              <a:latin typeface="Aktifo-A-Light"/>
              <a:cs typeface="Aktifo-A-Light"/>
            </a:endParaRPr>
          </a:p>
        </p:txBody>
      </p:sp>
      <p:sp>
        <p:nvSpPr>
          <p:cNvPr id="9" name="object 9"/>
          <p:cNvSpPr txBox="1"/>
          <p:nvPr/>
        </p:nvSpPr>
        <p:spPr>
          <a:xfrm>
            <a:off x="5138115" y="5529702"/>
            <a:ext cx="1369060" cy="838200"/>
          </a:xfrm>
          <a:prstGeom prst="rect">
            <a:avLst/>
          </a:prstGeom>
        </p:spPr>
        <p:txBody>
          <a:bodyPr vert="horz" wrap="square" lIns="0" tIns="12700" rIns="0" bIns="0" rtlCol="0">
            <a:spAutoFit/>
          </a:bodyPr>
          <a:lstStyle/>
          <a:p>
            <a:pPr marL="12700" marR="5080" algn="ctr">
              <a:lnSpc>
                <a:spcPct val="121200"/>
              </a:lnSpc>
              <a:spcBef>
                <a:spcPts val="100"/>
              </a:spcBef>
            </a:pPr>
            <a:r>
              <a:rPr sz="1100" spc="-5" dirty="0">
                <a:solidFill>
                  <a:srgbClr val="ED5837"/>
                </a:solidFill>
                <a:latin typeface="Aktifo-A-Light"/>
                <a:cs typeface="Aktifo-A-Light"/>
              </a:rPr>
              <a:t>Agiria de forma </a:t>
            </a:r>
            <a:r>
              <a:rPr sz="1100" dirty="0">
                <a:solidFill>
                  <a:srgbClr val="ED5837"/>
                </a:solidFill>
                <a:latin typeface="Aktifo-A-Light"/>
                <a:cs typeface="Aktifo-A-Light"/>
              </a:rPr>
              <a:t> </a:t>
            </a:r>
            <a:r>
              <a:rPr sz="1100" spc="-10" dirty="0">
                <a:solidFill>
                  <a:srgbClr val="ED5837"/>
                </a:solidFill>
                <a:latin typeface="Aktifo-A-Light"/>
                <a:cs typeface="Aktifo-A-Light"/>
              </a:rPr>
              <a:t>diferente</a:t>
            </a:r>
            <a:r>
              <a:rPr sz="1100" spc="-20" dirty="0">
                <a:solidFill>
                  <a:srgbClr val="ED5837"/>
                </a:solidFill>
                <a:latin typeface="Aktifo-A-Light"/>
                <a:cs typeface="Aktifo-A-Light"/>
              </a:rPr>
              <a:t> </a:t>
            </a:r>
            <a:r>
              <a:rPr sz="1100" dirty="0">
                <a:solidFill>
                  <a:srgbClr val="ED5837"/>
                </a:solidFill>
                <a:latin typeface="Aktifo-A-Light"/>
                <a:cs typeface="Aktifo-A-Light"/>
              </a:rPr>
              <a:t>se</a:t>
            </a:r>
            <a:r>
              <a:rPr sz="1100" spc="-20" dirty="0">
                <a:solidFill>
                  <a:srgbClr val="ED5837"/>
                </a:solidFill>
                <a:latin typeface="Aktifo-A-Light"/>
                <a:cs typeface="Aktifo-A-Light"/>
              </a:rPr>
              <a:t> </a:t>
            </a:r>
            <a:r>
              <a:rPr sz="1100" spc="-5" dirty="0">
                <a:solidFill>
                  <a:srgbClr val="ED5837"/>
                </a:solidFill>
                <a:latin typeface="Aktifo-A-Light"/>
                <a:cs typeface="Aktifo-A-Light"/>
              </a:rPr>
              <a:t>alguém </a:t>
            </a:r>
            <a:r>
              <a:rPr sz="1100" spc="-245" dirty="0">
                <a:solidFill>
                  <a:srgbClr val="ED5837"/>
                </a:solidFill>
                <a:latin typeface="Aktifo-A-Light"/>
                <a:cs typeface="Aktifo-A-Light"/>
              </a:rPr>
              <a:t> </a:t>
            </a:r>
            <a:r>
              <a:rPr sz="1100" spc="-5" dirty="0">
                <a:solidFill>
                  <a:srgbClr val="ED5837"/>
                </a:solidFill>
                <a:latin typeface="Aktifo-A-Light"/>
                <a:cs typeface="Aktifo-A-Light"/>
              </a:rPr>
              <a:t>ficasse sabendo </a:t>
            </a:r>
            <a:r>
              <a:rPr sz="1100" dirty="0">
                <a:solidFill>
                  <a:srgbClr val="ED5837"/>
                </a:solidFill>
                <a:latin typeface="Aktifo-A-Light"/>
                <a:cs typeface="Aktifo-A-Light"/>
              </a:rPr>
              <a:t>da </a:t>
            </a:r>
            <a:r>
              <a:rPr sz="1100" spc="-245" dirty="0">
                <a:solidFill>
                  <a:srgbClr val="ED5837"/>
                </a:solidFill>
                <a:latin typeface="Aktifo-A-Light"/>
                <a:cs typeface="Aktifo-A-Light"/>
              </a:rPr>
              <a:t> </a:t>
            </a:r>
            <a:r>
              <a:rPr sz="1100" spc="-5" dirty="0">
                <a:solidFill>
                  <a:srgbClr val="ED5837"/>
                </a:solidFill>
                <a:latin typeface="Aktifo-A-Light"/>
                <a:cs typeface="Aktifo-A-Light"/>
              </a:rPr>
              <a:t>sua </a:t>
            </a:r>
            <a:r>
              <a:rPr sz="1100" spc="-10" dirty="0">
                <a:solidFill>
                  <a:srgbClr val="ED5837"/>
                </a:solidFill>
                <a:latin typeface="Aktifo-A-Light"/>
                <a:cs typeface="Aktifo-A-Light"/>
              </a:rPr>
              <a:t>postura?</a:t>
            </a:r>
            <a:endParaRPr sz="1100" dirty="0">
              <a:latin typeface="Aktifo-A-Light"/>
              <a:cs typeface="Aktifo-A-Light"/>
            </a:endParaRPr>
          </a:p>
        </p:txBody>
      </p:sp>
      <p:sp>
        <p:nvSpPr>
          <p:cNvPr id="10" name="object 10"/>
          <p:cNvSpPr txBox="1"/>
          <p:nvPr/>
        </p:nvSpPr>
        <p:spPr>
          <a:xfrm>
            <a:off x="8917288" y="3964389"/>
            <a:ext cx="1031240" cy="635000"/>
          </a:xfrm>
          <a:prstGeom prst="rect">
            <a:avLst/>
          </a:prstGeom>
        </p:spPr>
        <p:txBody>
          <a:bodyPr vert="horz" wrap="square" lIns="0" tIns="12700" rIns="0" bIns="0" rtlCol="0">
            <a:spAutoFit/>
          </a:bodyPr>
          <a:lstStyle/>
          <a:p>
            <a:pPr marL="12700" marR="5080" algn="ctr">
              <a:lnSpc>
                <a:spcPct val="121200"/>
              </a:lnSpc>
              <a:spcBef>
                <a:spcPts val="100"/>
              </a:spcBef>
            </a:pPr>
            <a:r>
              <a:rPr sz="1100" spc="-5" dirty="0">
                <a:solidFill>
                  <a:srgbClr val="ED5837"/>
                </a:solidFill>
                <a:latin typeface="Aktifo-A-Light"/>
                <a:cs typeface="Aktifo-A-Light"/>
              </a:rPr>
              <a:t>Posso </a:t>
            </a:r>
            <a:r>
              <a:rPr sz="1100" dirty="0">
                <a:solidFill>
                  <a:srgbClr val="ED5837"/>
                </a:solidFill>
                <a:latin typeface="Aktifo-A-Light"/>
                <a:cs typeface="Aktifo-A-Light"/>
              </a:rPr>
              <a:t>vir a me </a:t>
            </a:r>
            <a:r>
              <a:rPr sz="1100" spc="-245" dirty="0">
                <a:solidFill>
                  <a:srgbClr val="ED5837"/>
                </a:solidFill>
                <a:latin typeface="Aktifo-A-Light"/>
                <a:cs typeface="Aktifo-A-Light"/>
              </a:rPr>
              <a:t> </a:t>
            </a:r>
            <a:r>
              <a:rPr sz="1100" spc="-10" dirty="0">
                <a:solidFill>
                  <a:srgbClr val="ED5837"/>
                </a:solidFill>
                <a:latin typeface="Aktifo-A-Light"/>
                <a:cs typeface="Aktifo-A-Light"/>
              </a:rPr>
              <a:t>envergonhar </a:t>
            </a:r>
            <a:r>
              <a:rPr sz="1100" spc="-5" dirty="0">
                <a:solidFill>
                  <a:srgbClr val="ED5837"/>
                </a:solidFill>
                <a:latin typeface="Aktifo-A-Light"/>
                <a:cs typeface="Aktifo-A-Light"/>
              </a:rPr>
              <a:t> </a:t>
            </a:r>
            <a:r>
              <a:rPr sz="1100" spc="-10" dirty="0">
                <a:solidFill>
                  <a:srgbClr val="ED5837"/>
                </a:solidFill>
                <a:latin typeface="Aktifo-A-Light"/>
                <a:cs typeface="Aktifo-A-Light"/>
              </a:rPr>
              <a:t>d</a:t>
            </a:r>
            <a:r>
              <a:rPr sz="1100" dirty="0">
                <a:solidFill>
                  <a:srgbClr val="ED5837"/>
                </a:solidFill>
                <a:latin typeface="Aktifo-A-Light"/>
                <a:cs typeface="Aktifo-A-Light"/>
              </a:rPr>
              <a:t>es</a:t>
            </a:r>
            <a:r>
              <a:rPr sz="1100" spc="-15" dirty="0">
                <a:solidFill>
                  <a:srgbClr val="ED5837"/>
                </a:solidFill>
                <a:latin typeface="Aktifo-A-Light"/>
                <a:cs typeface="Aktifo-A-Light"/>
              </a:rPr>
              <a:t>s</a:t>
            </a:r>
            <a:r>
              <a:rPr sz="1100" dirty="0">
                <a:solidFill>
                  <a:srgbClr val="ED5837"/>
                </a:solidFill>
                <a:latin typeface="Aktifo-A-Light"/>
                <a:cs typeface="Aktifo-A-Light"/>
              </a:rPr>
              <a:t>a </a:t>
            </a:r>
            <a:r>
              <a:rPr sz="1100" spc="-25" dirty="0">
                <a:solidFill>
                  <a:srgbClr val="ED5837"/>
                </a:solidFill>
                <a:latin typeface="Aktifo-A-Light"/>
                <a:cs typeface="Aktifo-A-Light"/>
              </a:rPr>
              <a:t>a</a:t>
            </a:r>
            <a:r>
              <a:rPr sz="1100" dirty="0">
                <a:solidFill>
                  <a:srgbClr val="ED5837"/>
                </a:solidFill>
                <a:latin typeface="Aktifo-A-Light"/>
                <a:cs typeface="Aktifo-A-Light"/>
              </a:rPr>
              <a:t>t</a:t>
            </a:r>
            <a:r>
              <a:rPr sz="1100" spc="-20" dirty="0">
                <a:solidFill>
                  <a:srgbClr val="ED5837"/>
                </a:solidFill>
                <a:latin typeface="Aktifo-A-Light"/>
                <a:cs typeface="Aktifo-A-Light"/>
              </a:rPr>
              <a:t>i</a:t>
            </a:r>
            <a:r>
              <a:rPr sz="1100" spc="-5" dirty="0">
                <a:solidFill>
                  <a:srgbClr val="ED5837"/>
                </a:solidFill>
                <a:latin typeface="Aktifo-A-Light"/>
                <a:cs typeface="Aktifo-A-Light"/>
              </a:rPr>
              <a:t>t</a:t>
            </a:r>
            <a:r>
              <a:rPr sz="1100" spc="-10" dirty="0">
                <a:solidFill>
                  <a:srgbClr val="ED5837"/>
                </a:solidFill>
                <a:latin typeface="Aktifo-A-Light"/>
                <a:cs typeface="Aktifo-A-Light"/>
              </a:rPr>
              <a:t>ud</a:t>
            </a:r>
            <a:r>
              <a:rPr sz="1100" spc="-30" dirty="0">
                <a:solidFill>
                  <a:srgbClr val="ED5837"/>
                </a:solidFill>
                <a:latin typeface="Aktifo-A-Light"/>
                <a:cs typeface="Aktifo-A-Light"/>
              </a:rPr>
              <a:t>e</a:t>
            </a:r>
            <a:r>
              <a:rPr sz="1100" dirty="0">
                <a:solidFill>
                  <a:srgbClr val="ED5837"/>
                </a:solidFill>
                <a:latin typeface="Aktifo-A-Light"/>
                <a:cs typeface="Aktifo-A-Light"/>
              </a:rPr>
              <a:t>?</a:t>
            </a:r>
            <a:endParaRPr sz="1100" dirty="0">
              <a:latin typeface="Aktifo-A-Light"/>
              <a:cs typeface="Aktifo-A-Light"/>
            </a:endParaRPr>
          </a:p>
        </p:txBody>
      </p:sp>
      <p:sp>
        <p:nvSpPr>
          <p:cNvPr id="11" name="object 11"/>
          <p:cNvSpPr txBox="1"/>
          <p:nvPr/>
        </p:nvSpPr>
        <p:spPr>
          <a:xfrm>
            <a:off x="1222557" y="3934069"/>
            <a:ext cx="1219201" cy="1077731"/>
          </a:xfrm>
          <a:prstGeom prst="rect">
            <a:avLst/>
          </a:prstGeom>
        </p:spPr>
        <p:txBody>
          <a:bodyPr vert="horz" wrap="square" lIns="0" tIns="12700" rIns="0" bIns="0" rtlCol="0">
            <a:spAutoFit/>
          </a:bodyPr>
          <a:lstStyle/>
          <a:p>
            <a:pPr marL="12700" marR="5080" indent="25400" algn="ctr">
              <a:lnSpc>
                <a:spcPct val="106100"/>
              </a:lnSpc>
              <a:spcBef>
                <a:spcPts val="100"/>
              </a:spcBef>
            </a:pPr>
            <a:r>
              <a:rPr lang="pt-BR" sz="1100" spc="-10" dirty="0">
                <a:solidFill>
                  <a:srgbClr val="FFFFFF"/>
                </a:solidFill>
                <a:latin typeface="Aktifo-A-Light"/>
                <a:cs typeface="Aktifo-A-Light"/>
              </a:rPr>
              <a:t>Pode </a:t>
            </a:r>
            <a:r>
              <a:rPr lang="pt-BR" sz="1100" dirty="0">
                <a:solidFill>
                  <a:srgbClr val="FFFFFF"/>
                </a:solidFill>
                <a:latin typeface="Aktifo-A-Light"/>
                <a:cs typeface="Aktifo-A-Light"/>
              </a:rPr>
              <a:t>ser mal </a:t>
            </a:r>
            <a:r>
              <a:rPr lang="pt-BR" sz="1100" spc="5" dirty="0">
                <a:solidFill>
                  <a:srgbClr val="FFFFFF"/>
                </a:solidFill>
                <a:latin typeface="Aktifo-A-Light"/>
                <a:cs typeface="Aktifo-A-Light"/>
              </a:rPr>
              <a:t> </a:t>
            </a:r>
            <a:r>
              <a:rPr lang="pt-BR" sz="1100" spc="-5" dirty="0">
                <a:solidFill>
                  <a:srgbClr val="FFFFFF"/>
                </a:solidFill>
                <a:latin typeface="Aktifo-A-Light"/>
                <a:cs typeface="Aktifo-A-Light"/>
              </a:rPr>
              <a:t>recebida pelos </a:t>
            </a:r>
            <a:r>
              <a:rPr lang="pt-BR" sz="1100" dirty="0">
                <a:solidFill>
                  <a:srgbClr val="FFFFFF"/>
                </a:solidFill>
                <a:latin typeface="Aktifo-A-Light"/>
                <a:cs typeface="Aktifo-A-Light"/>
              </a:rPr>
              <a:t> líderes</a:t>
            </a:r>
            <a:r>
              <a:rPr lang="pt-BR" sz="1100" spc="-25" dirty="0">
                <a:solidFill>
                  <a:srgbClr val="FFFFFF"/>
                </a:solidFill>
                <a:latin typeface="Aktifo-A-Light"/>
                <a:cs typeface="Aktifo-A-Light"/>
              </a:rPr>
              <a:t> </a:t>
            </a:r>
            <a:r>
              <a:rPr lang="pt-BR" sz="1100" dirty="0">
                <a:solidFill>
                  <a:srgbClr val="FFFFFF"/>
                </a:solidFill>
                <a:latin typeface="Aktifo-A-Light"/>
                <a:cs typeface="Aktifo-A-Light"/>
              </a:rPr>
              <a:t>da</a:t>
            </a:r>
            <a:r>
              <a:rPr lang="pt-BR" sz="1100" spc="-20" dirty="0">
                <a:solidFill>
                  <a:srgbClr val="FFFFFF"/>
                </a:solidFill>
                <a:latin typeface="Aktifo-A-Light"/>
                <a:cs typeface="Aktifo-A-Light"/>
              </a:rPr>
              <a:t> </a:t>
            </a:r>
            <a:r>
              <a:rPr lang="pt-BR" sz="1100" spc="-5" dirty="0">
                <a:solidFill>
                  <a:srgbClr val="FFFFFF"/>
                </a:solidFill>
                <a:latin typeface="Aktifo-A-Light"/>
                <a:cs typeface="Aktifo-A-Light"/>
              </a:rPr>
              <a:t>empresa, </a:t>
            </a:r>
            <a:r>
              <a:rPr lang="pt-BR" sz="1100" spc="-245" dirty="0">
                <a:solidFill>
                  <a:srgbClr val="FFFFFF"/>
                </a:solidFill>
                <a:latin typeface="Aktifo-A-Light"/>
                <a:cs typeface="Aktifo-A-Light"/>
              </a:rPr>
              <a:t> </a:t>
            </a:r>
            <a:r>
              <a:rPr lang="pt-BR" sz="1100" spc="-5" dirty="0">
                <a:solidFill>
                  <a:srgbClr val="FFFFFF"/>
                </a:solidFill>
                <a:latin typeface="Aktifo-A-Light"/>
                <a:cs typeface="Aktifo-A-Light"/>
              </a:rPr>
              <a:t>familiares </a:t>
            </a:r>
            <a:r>
              <a:rPr lang="pt-BR" sz="1100" dirty="0">
                <a:solidFill>
                  <a:srgbClr val="FFFFFF"/>
                </a:solidFill>
                <a:latin typeface="Aktifo-A-Light"/>
                <a:cs typeface="Aktifo-A-Light"/>
              </a:rPr>
              <a:t>ou pela </a:t>
            </a:r>
            <a:r>
              <a:rPr lang="pt-BR" sz="1100" spc="5" dirty="0">
                <a:solidFill>
                  <a:srgbClr val="FFFFFF"/>
                </a:solidFill>
                <a:latin typeface="Aktifo-A-Light"/>
                <a:cs typeface="Aktifo-A-Light"/>
              </a:rPr>
              <a:t> </a:t>
            </a:r>
            <a:r>
              <a:rPr lang="pt-BR" sz="1100" spc="-5" dirty="0">
                <a:solidFill>
                  <a:srgbClr val="FFFFFF"/>
                </a:solidFill>
                <a:latin typeface="Aktifo-A-Light"/>
                <a:cs typeface="Aktifo-A-Light"/>
              </a:rPr>
              <a:t>mídia?</a:t>
            </a:r>
            <a:endParaRPr lang="pt-BR" sz="1100" dirty="0">
              <a:latin typeface="Aktifo-A-Light"/>
              <a:cs typeface="Aktifo-A-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7113" y="2404579"/>
            <a:ext cx="5981700" cy="2794996"/>
          </a:xfrm>
          <a:prstGeom prst="rect">
            <a:avLst/>
          </a:prstGeom>
        </p:spPr>
        <p:txBody>
          <a:bodyPr vert="horz" wrap="square" lIns="0" tIns="100965" rIns="0" bIns="0" rtlCol="0">
            <a:spAutoFit/>
          </a:bodyPr>
          <a:lstStyle/>
          <a:p>
            <a:pPr marL="12700" marR="5080">
              <a:lnSpc>
                <a:spcPts val="3510"/>
              </a:lnSpc>
              <a:spcBef>
                <a:spcPts val="795"/>
              </a:spcBef>
            </a:pPr>
            <a:r>
              <a:rPr spc="-20" dirty="0">
                <a:solidFill>
                  <a:srgbClr val="56575A"/>
                </a:solidFill>
              </a:rPr>
              <a:t>Se</a:t>
            </a:r>
            <a:r>
              <a:rPr spc="-5" dirty="0">
                <a:solidFill>
                  <a:srgbClr val="56575A"/>
                </a:solidFill>
              </a:rPr>
              <a:t> respondeu </a:t>
            </a:r>
            <a:r>
              <a:rPr b="1" spc="-25" dirty="0">
                <a:latin typeface="Aktifo-A Bold"/>
                <a:cs typeface="Aktifo-A Bold"/>
              </a:rPr>
              <a:t>SIM</a:t>
            </a:r>
            <a:r>
              <a:rPr b="1" spc="114" dirty="0">
                <a:latin typeface="Aktifo-A Bold"/>
                <a:cs typeface="Aktifo-A Bold"/>
              </a:rPr>
              <a:t> </a:t>
            </a:r>
            <a:r>
              <a:rPr spc="-5" dirty="0">
                <a:solidFill>
                  <a:srgbClr val="56575A"/>
                </a:solidFill>
              </a:rPr>
              <a:t>para </a:t>
            </a:r>
            <a:r>
              <a:rPr dirty="0">
                <a:solidFill>
                  <a:srgbClr val="56575A"/>
                </a:solidFill>
              </a:rPr>
              <a:t> alguma</a:t>
            </a:r>
            <a:r>
              <a:rPr spc="-5" dirty="0">
                <a:solidFill>
                  <a:srgbClr val="56575A"/>
                </a:solidFill>
              </a:rPr>
              <a:t> </a:t>
            </a:r>
            <a:r>
              <a:rPr dirty="0">
                <a:solidFill>
                  <a:srgbClr val="56575A"/>
                </a:solidFill>
              </a:rPr>
              <a:t>das</a:t>
            </a:r>
            <a:r>
              <a:rPr spc="-5" dirty="0">
                <a:solidFill>
                  <a:srgbClr val="56575A"/>
                </a:solidFill>
              </a:rPr>
              <a:t> </a:t>
            </a:r>
            <a:r>
              <a:rPr spc="-15" dirty="0">
                <a:solidFill>
                  <a:srgbClr val="56575A"/>
                </a:solidFill>
              </a:rPr>
              <a:t>perguntas</a:t>
            </a:r>
            <a:r>
              <a:rPr dirty="0">
                <a:solidFill>
                  <a:srgbClr val="56575A"/>
                </a:solidFill>
              </a:rPr>
              <a:t> a </a:t>
            </a:r>
            <a:r>
              <a:rPr spc="5" dirty="0">
                <a:solidFill>
                  <a:srgbClr val="56575A"/>
                </a:solidFill>
              </a:rPr>
              <a:t> </a:t>
            </a:r>
            <a:r>
              <a:rPr spc="-10" dirty="0">
                <a:solidFill>
                  <a:srgbClr val="56575A"/>
                </a:solidFill>
              </a:rPr>
              <a:t>coisa</a:t>
            </a:r>
            <a:r>
              <a:rPr spc="-5" dirty="0">
                <a:solidFill>
                  <a:srgbClr val="56575A"/>
                </a:solidFill>
              </a:rPr>
              <a:t> </a:t>
            </a:r>
            <a:r>
              <a:rPr spc="5" dirty="0">
                <a:solidFill>
                  <a:srgbClr val="56575A"/>
                </a:solidFill>
              </a:rPr>
              <a:t>certa</a:t>
            </a:r>
            <a:r>
              <a:rPr dirty="0">
                <a:solidFill>
                  <a:srgbClr val="56575A"/>
                </a:solidFill>
              </a:rPr>
              <a:t> a</a:t>
            </a:r>
            <a:r>
              <a:rPr spc="-5" dirty="0">
                <a:solidFill>
                  <a:srgbClr val="56575A"/>
                </a:solidFill>
              </a:rPr>
              <a:t> </a:t>
            </a:r>
            <a:r>
              <a:rPr spc="10" dirty="0">
                <a:solidFill>
                  <a:srgbClr val="56575A"/>
                </a:solidFill>
              </a:rPr>
              <a:t>se</a:t>
            </a:r>
            <a:r>
              <a:rPr dirty="0">
                <a:solidFill>
                  <a:srgbClr val="56575A"/>
                </a:solidFill>
              </a:rPr>
              <a:t> </a:t>
            </a:r>
            <a:r>
              <a:rPr spc="-20" dirty="0">
                <a:solidFill>
                  <a:srgbClr val="56575A"/>
                </a:solidFill>
              </a:rPr>
              <a:t>fazer</a:t>
            </a:r>
            <a:r>
              <a:rPr spc="-5" dirty="0">
                <a:solidFill>
                  <a:srgbClr val="56575A"/>
                </a:solidFill>
              </a:rPr>
              <a:t> </a:t>
            </a:r>
            <a:r>
              <a:rPr dirty="0">
                <a:solidFill>
                  <a:srgbClr val="56575A"/>
                </a:solidFill>
              </a:rPr>
              <a:t>é </a:t>
            </a:r>
            <a:r>
              <a:rPr spc="5" dirty="0">
                <a:solidFill>
                  <a:srgbClr val="56575A"/>
                </a:solidFill>
              </a:rPr>
              <a:t> </a:t>
            </a:r>
            <a:r>
              <a:rPr dirty="0">
                <a:solidFill>
                  <a:srgbClr val="56575A"/>
                </a:solidFill>
              </a:rPr>
              <a:t>acionar</a:t>
            </a:r>
            <a:r>
              <a:rPr spc="-5" dirty="0">
                <a:solidFill>
                  <a:srgbClr val="56575A"/>
                </a:solidFill>
              </a:rPr>
              <a:t> </a:t>
            </a:r>
            <a:r>
              <a:rPr spc="-15" dirty="0">
                <a:solidFill>
                  <a:srgbClr val="56575A"/>
                </a:solidFill>
              </a:rPr>
              <a:t>Comitê</a:t>
            </a:r>
            <a:r>
              <a:rPr spc="-5" dirty="0">
                <a:solidFill>
                  <a:srgbClr val="56575A"/>
                </a:solidFill>
              </a:rPr>
              <a:t> </a:t>
            </a:r>
            <a:r>
              <a:rPr spc="-10" dirty="0">
                <a:solidFill>
                  <a:srgbClr val="56575A"/>
                </a:solidFill>
              </a:rPr>
              <a:t>de</a:t>
            </a:r>
            <a:r>
              <a:rPr spc="-5" dirty="0">
                <a:solidFill>
                  <a:srgbClr val="56575A"/>
                </a:solidFill>
              </a:rPr>
              <a:t> </a:t>
            </a:r>
            <a:r>
              <a:rPr dirty="0">
                <a:solidFill>
                  <a:srgbClr val="56575A"/>
                </a:solidFill>
              </a:rPr>
              <a:t>ética</a:t>
            </a:r>
            <a:r>
              <a:rPr lang="pt-BR" dirty="0">
                <a:solidFill>
                  <a:srgbClr val="56575A"/>
                </a:solidFill>
              </a:rPr>
              <a:t> cultural</a:t>
            </a:r>
            <a:r>
              <a:rPr dirty="0">
                <a:solidFill>
                  <a:srgbClr val="56575A"/>
                </a:solidFill>
              </a:rPr>
              <a:t> </a:t>
            </a:r>
            <a:r>
              <a:rPr spc="5" dirty="0">
                <a:solidFill>
                  <a:srgbClr val="56575A"/>
                </a:solidFill>
              </a:rPr>
              <a:t> </a:t>
            </a:r>
            <a:r>
              <a:rPr spc="-30" dirty="0">
                <a:solidFill>
                  <a:srgbClr val="56575A"/>
                </a:solidFill>
              </a:rPr>
              <a:t>através</a:t>
            </a:r>
            <a:r>
              <a:rPr spc="-15" dirty="0">
                <a:solidFill>
                  <a:srgbClr val="56575A"/>
                </a:solidFill>
              </a:rPr>
              <a:t> </a:t>
            </a:r>
            <a:r>
              <a:rPr spc="-5" dirty="0">
                <a:solidFill>
                  <a:srgbClr val="56575A"/>
                </a:solidFill>
              </a:rPr>
              <a:t>dos</a:t>
            </a:r>
            <a:r>
              <a:rPr spc="-10" dirty="0">
                <a:solidFill>
                  <a:srgbClr val="56575A"/>
                </a:solidFill>
              </a:rPr>
              <a:t> </a:t>
            </a:r>
            <a:r>
              <a:rPr dirty="0">
                <a:solidFill>
                  <a:srgbClr val="56575A"/>
                </a:solidFill>
              </a:rPr>
              <a:t>Canais</a:t>
            </a:r>
            <a:r>
              <a:rPr spc="-10" dirty="0">
                <a:solidFill>
                  <a:srgbClr val="56575A"/>
                </a:solidFill>
              </a:rPr>
              <a:t> </a:t>
            </a:r>
            <a:r>
              <a:rPr dirty="0">
                <a:solidFill>
                  <a:srgbClr val="56575A"/>
                </a:solidFill>
              </a:rPr>
              <a:t>a</a:t>
            </a:r>
            <a:r>
              <a:rPr spc="-15" dirty="0">
                <a:solidFill>
                  <a:srgbClr val="56575A"/>
                </a:solidFill>
              </a:rPr>
              <a:t> </a:t>
            </a:r>
            <a:r>
              <a:rPr spc="-45" dirty="0">
                <a:solidFill>
                  <a:srgbClr val="56575A"/>
                </a:solidFill>
              </a:rPr>
              <a:t>seguir.</a:t>
            </a:r>
          </a:p>
        </p:txBody>
      </p:sp>
      <p:sp>
        <p:nvSpPr>
          <p:cNvPr id="3" name="object 3"/>
          <p:cNvSpPr/>
          <p:nvPr/>
        </p:nvSpPr>
        <p:spPr>
          <a:xfrm>
            <a:off x="7634808" y="4204441"/>
            <a:ext cx="3057525" cy="3355975"/>
          </a:xfrm>
          <a:custGeom>
            <a:avLst/>
            <a:gdLst/>
            <a:ahLst/>
            <a:cxnLst/>
            <a:rect l="l" t="t" r="r" b="b"/>
            <a:pathLst>
              <a:path w="3057525" h="3355975">
                <a:moveTo>
                  <a:pt x="3057194" y="50702"/>
                </a:moveTo>
                <a:lnTo>
                  <a:pt x="2976597" y="35672"/>
                </a:lnTo>
                <a:lnTo>
                  <a:pt x="2930134" y="28271"/>
                </a:lnTo>
                <a:lnTo>
                  <a:pt x="2883396" y="21710"/>
                </a:lnTo>
                <a:lnTo>
                  <a:pt x="2836390" y="15998"/>
                </a:lnTo>
                <a:lnTo>
                  <a:pt x="2789125" y="11143"/>
                </a:lnTo>
                <a:lnTo>
                  <a:pt x="2741610" y="7152"/>
                </a:lnTo>
                <a:lnTo>
                  <a:pt x="2693851" y="4035"/>
                </a:lnTo>
                <a:lnTo>
                  <a:pt x="2645856" y="1798"/>
                </a:lnTo>
                <a:lnTo>
                  <a:pt x="2597635" y="451"/>
                </a:lnTo>
                <a:lnTo>
                  <a:pt x="2549194" y="0"/>
                </a:lnTo>
                <a:lnTo>
                  <a:pt x="2500754" y="451"/>
                </a:lnTo>
                <a:lnTo>
                  <a:pt x="2452532" y="1798"/>
                </a:lnTo>
                <a:lnTo>
                  <a:pt x="2404538" y="4035"/>
                </a:lnTo>
                <a:lnTo>
                  <a:pt x="2356779" y="7152"/>
                </a:lnTo>
                <a:lnTo>
                  <a:pt x="2309263" y="11143"/>
                </a:lnTo>
                <a:lnTo>
                  <a:pt x="2261999" y="15998"/>
                </a:lnTo>
                <a:lnTo>
                  <a:pt x="2214993" y="21710"/>
                </a:lnTo>
                <a:lnTo>
                  <a:pt x="2168255" y="28271"/>
                </a:lnTo>
                <a:lnTo>
                  <a:pt x="2121791" y="35672"/>
                </a:lnTo>
                <a:lnTo>
                  <a:pt x="2075611" y="43907"/>
                </a:lnTo>
                <a:lnTo>
                  <a:pt x="2029722" y="52967"/>
                </a:lnTo>
                <a:lnTo>
                  <a:pt x="1984132" y="62844"/>
                </a:lnTo>
                <a:lnTo>
                  <a:pt x="1938848" y="73530"/>
                </a:lnTo>
                <a:lnTo>
                  <a:pt x="1893880" y="85018"/>
                </a:lnTo>
                <a:lnTo>
                  <a:pt x="1849235" y="97298"/>
                </a:lnTo>
                <a:lnTo>
                  <a:pt x="1804920" y="110363"/>
                </a:lnTo>
                <a:lnTo>
                  <a:pt x="1760944" y="124206"/>
                </a:lnTo>
                <a:lnTo>
                  <a:pt x="1717315" y="138818"/>
                </a:lnTo>
                <a:lnTo>
                  <a:pt x="1674041" y="154191"/>
                </a:lnTo>
                <a:lnTo>
                  <a:pt x="1631130" y="170318"/>
                </a:lnTo>
                <a:lnTo>
                  <a:pt x="1588589" y="187189"/>
                </a:lnTo>
                <a:lnTo>
                  <a:pt x="1546427" y="204798"/>
                </a:lnTo>
                <a:lnTo>
                  <a:pt x="1504652" y="223137"/>
                </a:lnTo>
                <a:lnTo>
                  <a:pt x="1463271" y="242197"/>
                </a:lnTo>
                <a:lnTo>
                  <a:pt x="1422293" y="261970"/>
                </a:lnTo>
                <a:lnTo>
                  <a:pt x="1381725" y="282449"/>
                </a:lnTo>
                <a:lnTo>
                  <a:pt x="1341576" y="303625"/>
                </a:lnTo>
                <a:lnTo>
                  <a:pt x="1301854" y="325491"/>
                </a:lnTo>
                <a:lnTo>
                  <a:pt x="1262566" y="348039"/>
                </a:lnTo>
                <a:lnTo>
                  <a:pt x="1223720" y="371260"/>
                </a:lnTo>
                <a:lnTo>
                  <a:pt x="1185325" y="395146"/>
                </a:lnTo>
                <a:lnTo>
                  <a:pt x="1147388" y="419691"/>
                </a:lnTo>
                <a:lnTo>
                  <a:pt x="1109918" y="444885"/>
                </a:lnTo>
                <a:lnTo>
                  <a:pt x="1072922" y="470720"/>
                </a:lnTo>
                <a:lnTo>
                  <a:pt x="1036408" y="497190"/>
                </a:lnTo>
                <a:lnTo>
                  <a:pt x="1000385" y="524285"/>
                </a:lnTo>
                <a:lnTo>
                  <a:pt x="964859" y="551998"/>
                </a:lnTo>
                <a:lnTo>
                  <a:pt x="929840" y="580321"/>
                </a:lnTo>
                <a:lnTo>
                  <a:pt x="895336" y="609245"/>
                </a:lnTo>
                <a:lnTo>
                  <a:pt x="861353" y="638764"/>
                </a:lnTo>
                <a:lnTo>
                  <a:pt x="827900" y="668868"/>
                </a:lnTo>
                <a:lnTo>
                  <a:pt x="794986" y="699551"/>
                </a:lnTo>
                <a:lnTo>
                  <a:pt x="762617" y="730803"/>
                </a:lnTo>
                <a:lnTo>
                  <a:pt x="730803" y="762617"/>
                </a:lnTo>
                <a:lnTo>
                  <a:pt x="699551" y="794986"/>
                </a:lnTo>
                <a:lnTo>
                  <a:pt x="668868" y="827900"/>
                </a:lnTo>
                <a:lnTo>
                  <a:pt x="638764" y="861353"/>
                </a:lnTo>
                <a:lnTo>
                  <a:pt x="609245" y="895336"/>
                </a:lnTo>
                <a:lnTo>
                  <a:pt x="580321" y="929840"/>
                </a:lnTo>
                <a:lnTo>
                  <a:pt x="551998" y="964859"/>
                </a:lnTo>
                <a:lnTo>
                  <a:pt x="524285" y="1000385"/>
                </a:lnTo>
                <a:lnTo>
                  <a:pt x="497190" y="1036408"/>
                </a:lnTo>
                <a:lnTo>
                  <a:pt x="470720" y="1072922"/>
                </a:lnTo>
                <a:lnTo>
                  <a:pt x="444885" y="1109918"/>
                </a:lnTo>
                <a:lnTo>
                  <a:pt x="419691" y="1147388"/>
                </a:lnTo>
                <a:lnTo>
                  <a:pt x="395146" y="1185325"/>
                </a:lnTo>
                <a:lnTo>
                  <a:pt x="371260" y="1223720"/>
                </a:lnTo>
                <a:lnTo>
                  <a:pt x="348039" y="1262566"/>
                </a:lnTo>
                <a:lnTo>
                  <a:pt x="325491" y="1301854"/>
                </a:lnTo>
                <a:lnTo>
                  <a:pt x="303625" y="1341576"/>
                </a:lnTo>
                <a:lnTo>
                  <a:pt x="282449" y="1381725"/>
                </a:lnTo>
                <a:lnTo>
                  <a:pt x="261970" y="1422293"/>
                </a:lnTo>
                <a:lnTo>
                  <a:pt x="242197" y="1463271"/>
                </a:lnTo>
                <a:lnTo>
                  <a:pt x="223137" y="1504652"/>
                </a:lnTo>
                <a:lnTo>
                  <a:pt x="204798" y="1546427"/>
                </a:lnTo>
                <a:lnTo>
                  <a:pt x="187189" y="1588589"/>
                </a:lnTo>
                <a:lnTo>
                  <a:pt x="170318" y="1631130"/>
                </a:lnTo>
                <a:lnTo>
                  <a:pt x="154191" y="1674041"/>
                </a:lnTo>
                <a:lnTo>
                  <a:pt x="138818" y="1717315"/>
                </a:lnTo>
                <a:lnTo>
                  <a:pt x="124206" y="1760944"/>
                </a:lnTo>
                <a:lnTo>
                  <a:pt x="110363" y="1804920"/>
                </a:lnTo>
                <a:lnTo>
                  <a:pt x="97298" y="1849235"/>
                </a:lnTo>
                <a:lnTo>
                  <a:pt x="85018" y="1893880"/>
                </a:lnTo>
                <a:lnTo>
                  <a:pt x="73530" y="1938848"/>
                </a:lnTo>
                <a:lnTo>
                  <a:pt x="62844" y="1984132"/>
                </a:lnTo>
                <a:lnTo>
                  <a:pt x="52967" y="2029722"/>
                </a:lnTo>
                <a:lnTo>
                  <a:pt x="43907" y="2075611"/>
                </a:lnTo>
                <a:lnTo>
                  <a:pt x="35672" y="2121791"/>
                </a:lnTo>
                <a:lnTo>
                  <a:pt x="28271" y="2168255"/>
                </a:lnTo>
                <a:lnTo>
                  <a:pt x="21710" y="2214993"/>
                </a:lnTo>
                <a:lnTo>
                  <a:pt x="15998" y="2261999"/>
                </a:lnTo>
                <a:lnTo>
                  <a:pt x="11143" y="2309263"/>
                </a:lnTo>
                <a:lnTo>
                  <a:pt x="7152" y="2356779"/>
                </a:lnTo>
                <a:lnTo>
                  <a:pt x="4035" y="2404538"/>
                </a:lnTo>
                <a:lnTo>
                  <a:pt x="1798" y="2452532"/>
                </a:lnTo>
                <a:lnTo>
                  <a:pt x="451" y="2500754"/>
                </a:lnTo>
                <a:lnTo>
                  <a:pt x="0" y="2549194"/>
                </a:lnTo>
                <a:lnTo>
                  <a:pt x="451" y="2597635"/>
                </a:lnTo>
                <a:lnTo>
                  <a:pt x="1798" y="2645857"/>
                </a:lnTo>
                <a:lnTo>
                  <a:pt x="4035" y="2693851"/>
                </a:lnTo>
                <a:lnTo>
                  <a:pt x="7152" y="2741610"/>
                </a:lnTo>
                <a:lnTo>
                  <a:pt x="11143" y="2789126"/>
                </a:lnTo>
                <a:lnTo>
                  <a:pt x="15998" y="2836390"/>
                </a:lnTo>
                <a:lnTo>
                  <a:pt x="21710" y="2883396"/>
                </a:lnTo>
                <a:lnTo>
                  <a:pt x="28271" y="2930134"/>
                </a:lnTo>
                <a:lnTo>
                  <a:pt x="35672" y="2976598"/>
                </a:lnTo>
                <a:lnTo>
                  <a:pt x="43907" y="3022778"/>
                </a:lnTo>
                <a:lnTo>
                  <a:pt x="52967" y="3068667"/>
                </a:lnTo>
                <a:lnTo>
                  <a:pt x="62844" y="3114258"/>
                </a:lnTo>
                <a:lnTo>
                  <a:pt x="73530" y="3159541"/>
                </a:lnTo>
                <a:lnTo>
                  <a:pt x="85018" y="3204509"/>
                </a:lnTo>
                <a:lnTo>
                  <a:pt x="97298" y="3249155"/>
                </a:lnTo>
                <a:lnTo>
                  <a:pt x="110363" y="3293470"/>
                </a:lnTo>
                <a:lnTo>
                  <a:pt x="124206" y="3337446"/>
                </a:lnTo>
                <a:lnTo>
                  <a:pt x="130274" y="3355563"/>
                </a:lnTo>
              </a:path>
            </a:pathLst>
          </a:custGeom>
          <a:ln w="12700">
            <a:solidFill>
              <a:srgbClr val="ED5837"/>
            </a:solidFill>
          </a:ln>
        </p:spPr>
        <p:txBody>
          <a:bodyPr wrap="square" lIns="0" tIns="0" rIns="0" bIns="0" rtlCol="0"/>
          <a:lstStyle/>
          <a:p>
            <a:endParaRPr/>
          </a:p>
        </p:txBody>
      </p:sp>
      <p:sp>
        <p:nvSpPr>
          <p:cNvPr id="4" name="object 4"/>
          <p:cNvSpPr txBox="1"/>
          <p:nvPr/>
        </p:nvSpPr>
        <p:spPr>
          <a:xfrm>
            <a:off x="480901" y="7069679"/>
            <a:ext cx="4713399"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36</a:t>
            </a:fld>
            <a:r>
              <a:rPr sz="800" dirty="0">
                <a:solidFill>
                  <a:srgbClr val="F0782E"/>
                </a:solidFill>
                <a:latin typeface="Aktifo-A-Light"/>
                <a:cs typeface="Aktifo-A-Light"/>
              </a:rPr>
              <a:t>  </a:t>
            </a:r>
            <a:r>
              <a:rPr sz="800" spc="135" dirty="0">
                <a:solidFill>
                  <a:srgbClr val="F0782E"/>
                </a:solidFill>
                <a:latin typeface="Aktifo-A-Light"/>
                <a:cs typeface="Aktifo-A-Light"/>
              </a:rPr>
              <a:t> </a:t>
            </a:r>
            <a:r>
              <a:rPr sz="800" dirty="0">
                <a:solidFill>
                  <a:srgbClr val="F0782E"/>
                </a:solidFill>
                <a:latin typeface="Aktifo-A-Light"/>
                <a:cs typeface="Aktifo-A-Light"/>
              </a:rPr>
              <a:t>|   </a:t>
            </a:r>
            <a:r>
              <a:rPr sz="800" spc="1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95"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spc="5" dirty="0">
                <a:solidFill>
                  <a:srgbClr val="56575A"/>
                </a:solidFill>
                <a:latin typeface="Aktifo-A-Light"/>
                <a:cs typeface="Aktifo-A-Light"/>
              </a:rPr>
              <a:t>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90" dirty="0">
                <a:solidFill>
                  <a:srgbClr val="56575A"/>
                </a:solidFill>
                <a:latin typeface="Aktifo-A-Light"/>
                <a:cs typeface="Aktifo-A-Light"/>
              </a:rPr>
              <a:t> </a:t>
            </a:r>
            <a:r>
              <a:rPr sz="800" dirty="0">
                <a:solidFill>
                  <a:srgbClr val="56575A"/>
                </a:solidFill>
                <a:latin typeface="Aktifo-A-Light"/>
                <a:cs typeface="Aktifo-A-Light"/>
              </a:rPr>
              <a:t>|</a:t>
            </a:r>
            <a:r>
              <a:rPr sz="800" spc="190" dirty="0">
                <a:solidFill>
                  <a:srgbClr val="56575A"/>
                </a:solidFill>
                <a:latin typeface="Aktifo-A-Light"/>
                <a:cs typeface="Aktifo-A-Light"/>
              </a:rPr>
              <a:t> </a:t>
            </a:r>
            <a:r>
              <a:rPr sz="800" spc="-5" dirty="0">
                <a:solidFill>
                  <a:srgbClr val="56575A"/>
                </a:solidFill>
                <a:latin typeface="Aktifo-A-Light"/>
                <a:cs typeface="Aktifo-A-Light"/>
              </a:rPr>
              <a:t>Ficou</a:t>
            </a:r>
            <a:r>
              <a:rPr sz="800" dirty="0">
                <a:solidFill>
                  <a:srgbClr val="56575A"/>
                </a:solidFill>
                <a:latin typeface="Aktifo-A-Light"/>
                <a:cs typeface="Aktifo-A-Light"/>
              </a:rPr>
              <a:t> </a:t>
            </a:r>
            <a:r>
              <a:rPr sz="800" spc="-5" dirty="0">
                <a:solidFill>
                  <a:srgbClr val="56575A"/>
                </a:solidFill>
                <a:latin typeface="Aktifo-A-Light"/>
                <a:cs typeface="Aktifo-A-Light"/>
              </a:rPr>
              <a:t>alguma</a:t>
            </a:r>
            <a:r>
              <a:rPr sz="800" spc="5" dirty="0">
                <a:solidFill>
                  <a:srgbClr val="56575A"/>
                </a:solidFill>
                <a:latin typeface="Aktifo-A-Light"/>
                <a:cs typeface="Aktifo-A-Light"/>
              </a:rPr>
              <a:t> </a:t>
            </a:r>
            <a:r>
              <a:rPr sz="800" spc="-5" dirty="0">
                <a:solidFill>
                  <a:srgbClr val="56575A"/>
                </a:solidFill>
                <a:latin typeface="Aktifo-A-Light"/>
                <a:cs typeface="Aktifo-A-Light"/>
              </a:rPr>
              <a:t>dúvida</a:t>
            </a:r>
            <a:r>
              <a:rPr sz="800" dirty="0">
                <a:solidFill>
                  <a:srgbClr val="56575A"/>
                </a:solidFill>
                <a:latin typeface="Aktifo-A-Light"/>
                <a:cs typeface="Aktifo-A-Light"/>
              </a:rPr>
              <a:t> </a:t>
            </a:r>
            <a:r>
              <a:rPr sz="800" spc="-5" dirty="0">
                <a:solidFill>
                  <a:srgbClr val="56575A"/>
                </a:solidFill>
                <a:latin typeface="Aktifo-A-Light"/>
                <a:cs typeface="Aktifo-A-Light"/>
              </a:rPr>
              <a:t>sobre</a:t>
            </a:r>
            <a:r>
              <a:rPr sz="800" dirty="0">
                <a:solidFill>
                  <a:srgbClr val="56575A"/>
                </a:solidFill>
                <a:latin typeface="Aktifo-A-Light"/>
                <a:cs typeface="Aktifo-A-Light"/>
              </a:rPr>
              <a:t> as</a:t>
            </a:r>
            <a:r>
              <a:rPr sz="800" spc="5" dirty="0">
                <a:solidFill>
                  <a:srgbClr val="56575A"/>
                </a:solidFill>
                <a:latin typeface="Aktifo-A-Light"/>
                <a:cs typeface="Aktifo-A-Light"/>
              </a:rPr>
              <a:t> </a:t>
            </a:r>
            <a:r>
              <a:rPr sz="800" spc="-5" dirty="0">
                <a:solidFill>
                  <a:srgbClr val="56575A"/>
                </a:solidFill>
                <a:latin typeface="Aktifo-A-Light"/>
                <a:cs typeface="Aktifo-A-Light"/>
              </a:rPr>
              <a:t>condutas?</a:t>
            </a:r>
            <a:endParaRPr sz="800" dirty="0">
              <a:latin typeface="Aktifo-A-Light"/>
              <a:cs typeface="Aktifo-A-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7110" y="1552886"/>
            <a:ext cx="5148789" cy="1090683"/>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latin typeface="Aktifo-A-Book"/>
                <a:cs typeface="Aktifo-A-Book"/>
              </a:rPr>
              <a:t>Canal</a:t>
            </a:r>
            <a:r>
              <a:rPr spc="-45" dirty="0">
                <a:solidFill>
                  <a:srgbClr val="FFFFFF"/>
                </a:solidFill>
                <a:latin typeface="Aktifo-A-Book"/>
                <a:cs typeface="Aktifo-A-Book"/>
              </a:rPr>
              <a:t> </a:t>
            </a:r>
            <a:r>
              <a:rPr spc="-10" dirty="0">
                <a:solidFill>
                  <a:srgbClr val="FFFFFF"/>
                </a:solidFill>
                <a:latin typeface="Aktifo-A-Book"/>
                <a:cs typeface="Aktifo-A-Book"/>
              </a:rPr>
              <a:t>de</a:t>
            </a:r>
            <a:r>
              <a:rPr spc="-40" dirty="0">
                <a:solidFill>
                  <a:srgbClr val="FFFFFF"/>
                </a:solidFill>
                <a:latin typeface="Aktifo-A-Book"/>
                <a:cs typeface="Aktifo-A-Book"/>
              </a:rPr>
              <a:t> </a:t>
            </a:r>
            <a:r>
              <a:rPr spc="5" dirty="0">
                <a:solidFill>
                  <a:srgbClr val="FFFFFF"/>
                </a:solidFill>
                <a:latin typeface="Aktifo-A-Book"/>
                <a:cs typeface="Aktifo-A-Book"/>
              </a:rPr>
              <a:t>ética</a:t>
            </a:r>
            <a:r>
              <a:rPr lang="pt-BR" spc="5" dirty="0">
                <a:solidFill>
                  <a:srgbClr val="FFFFFF"/>
                </a:solidFill>
                <a:latin typeface="Aktifo-A-Book"/>
                <a:cs typeface="Aktifo-A-Book"/>
              </a:rPr>
              <a:t> </a:t>
            </a:r>
            <a:br>
              <a:rPr lang="pt-BR" spc="5" dirty="0">
                <a:solidFill>
                  <a:srgbClr val="FFFFFF"/>
                </a:solidFill>
                <a:latin typeface="Aktifo-A-Book"/>
                <a:cs typeface="Aktifo-A-Book"/>
              </a:rPr>
            </a:br>
            <a:r>
              <a:rPr lang="pt-BR" spc="5" dirty="0">
                <a:solidFill>
                  <a:srgbClr val="FFFFFF"/>
                </a:solidFill>
                <a:latin typeface="Aktifo-A-Book"/>
                <a:cs typeface="Aktifo-A-Book"/>
              </a:rPr>
              <a:t>cultural</a:t>
            </a:r>
            <a:endParaRPr spc="5" dirty="0">
              <a:solidFill>
                <a:srgbClr val="FFFFFF"/>
              </a:solidFill>
              <a:latin typeface="Aktifo-A-Book"/>
              <a:cs typeface="Aktifo-A-Book"/>
            </a:endParaRPr>
          </a:p>
        </p:txBody>
      </p:sp>
      <p:sp>
        <p:nvSpPr>
          <p:cNvPr id="3" name="object 3"/>
          <p:cNvSpPr/>
          <p:nvPr/>
        </p:nvSpPr>
        <p:spPr>
          <a:xfrm>
            <a:off x="1350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26051" y="195223"/>
            <a:ext cx="5146153" cy="749300"/>
          </a:xfrm>
          <a:prstGeom prst="rect">
            <a:avLst/>
          </a:prstGeom>
        </p:spPr>
        <p:txBody>
          <a:bodyPr vert="horz" wrap="square" lIns="0" tIns="12700" rIns="0" bIns="0" rtlCol="0">
            <a:spAutoFit/>
          </a:bodyPr>
          <a:lstStyle/>
          <a:p>
            <a:pPr marL="12700" marR="5080">
              <a:lnSpc>
                <a:spcPct val="113100"/>
              </a:lnSpc>
              <a:spcBef>
                <a:spcPts val="100"/>
              </a:spcBef>
            </a:pPr>
            <a:r>
              <a:rPr sz="1400" dirty="0">
                <a:solidFill>
                  <a:srgbClr val="56575A"/>
                </a:solidFill>
              </a:rPr>
              <a:t>O</a:t>
            </a:r>
            <a:r>
              <a:rPr sz="1400" spc="-10" dirty="0">
                <a:solidFill>
                  <a:srgbClr val="56575A"/>
                </a:solidFill>
              </a:rPr>
              <a:t> </a:t>
            </a:r>
            <a:r>
              <a:rPr sz="1400" spc="-5" dirty="0">
                <a:solidFill>
                  <a:srgbClr val="56575A"/>
                </a:solidFill>
              </a:rPr>
              <a:t>Canal</a:t>
            </a:r>
            <a:r>
              <a:rPr sz="1400" spc="-10" dirty="0">
                <a:solidFill>
                  <a:srgbClr val="56575A"/>
                </a:solidFill>
              </a:rPr>
              <a:t> </a:t>
            </a:r>
            <a:r>
              <a:rPr sz="1400" spc="-5" dirty="0">
                <a:solidFill>
                  <a:srgbClr val="56575A"/>
                </a:solidFill>
              </a:rPr>
              <a:t>de </a:t>
            </a:r>
            <a:r>
              <a:rPr sz="1400" dirty="0">
                <a:solidFill>
                  <a:srgbClr val="56575A"/>
                </a:solidFill>
              </a:rPr>
              <a:t>ética</a:t>
            </a:r>
            <a:r>
              <a:rPr sz="1400" spc="-10" dirty="0">
                <a:solidFill>
                  <a:srgbClr val="56575A"/>
                </a:solidFill>
              </a:rPr>
              <a:t> tem </a:t>
            </a:r>
            <a:r>
              <a:rPr sz="1400" dirty="0">
                <a:solidFill>
                  <a:srgbClr val="56575A"/>
                </a:solidFill>
              </a:rPr>
              <a:t>o</a:t>
            </a:r>
            <a:r>
              <a:rPr sz="1400" spc="-5" dirty="0">
                <a:solidFill>
                  <a:srgbClr val="56575A"/>
                </a:solidFill>
              </a:rPr>
              <a:t> </a:t>
            </a:r>
            <a:r>
              <a:rPr sz="1400" dirty="0">
                <a:solidFill>
                  <a:srgbClr val="56575A"/>
                </a:solidFill>
              </a:rPr>
              <a:t>compromisso</a:t>
            </a:r>
            <a:r>
              <a:rPr sz="1400" spc="-10" dirty="0">
                <a:solidFill>
                  <a:srgbClr val="56575A"/>
                </a:solidFill>
              </a:rPr>
              <a:t> </a:t>
            </a:r>
            <a:r>
              <a:rPr sz="1400" dirty="0">
                <a:solidFill>
                  <a:srgbClr val="56575A"/>
                </a:solidFill>
              </a:rPr>
              <a:t>com</a:t>
            </a:r>
            <a:r>
              <a:rPr sz="1400" spc="-10" dirty="0">
                <a:solidFill>
                  <a:srgbClr val="56575A"/>
                </a:solidFill>
              </a:rPr>
              <a:t> </a:t>
            </a:r>
            <a:r>
              <a:rPr sz="1400" dirty="0">
                <a:solidFill>
                  <a:srgbClr val="56575A"/>
                </a:solidFill>
              </a:rPr>
              <a:t>um </a:t>
            </a:r>
            <a:r>
              <a:rPr sz="1400" spc="-315" dirty="0">
                <a:solidFill>
                  <a:srgbClr val="56575A"/>
                </a:solidFill>
              </a:rPr>
              <a:t> </a:t>
            </a:r>
            <a:r>
              <a:rPr sz="1400" spc="-5" dirty="0">
                <a:solidFill>
                  <a:srgbClr val="56575A"/>
                </a:solidFill>
              </a:rPr>
              <a:t>comportamento </a:t>
            </a:r>
            <a:r>
              <a:rPr sz="1400" spc="-10" dirty="0">
                <a:solidFill>
                  <a:srgbClr val="56575A"/>
                </a:solidFill>
              </a:rPr>
              <a:t>responsável, transparente </a:t>
            </a:r>
            <a:r>
              <a:rPr sz="1400" dirty="0">
                <a:solidFill>
                  <a:srgbClr val="56575A"/>
                </a:solidFill>
              </a:rPr>
              <a:t>e </a:t>
            </a:r>
            <a:r>
              <a:rPr sz="1400" spc="5" dirty="0">
                <a:solidFill>
                  <a:srgbClr val="56575A"/>
                </a:solidFill>
              </a:rPr>
              <a:t> </a:t>
            </a:r>
            <a:r>
              <a:rPr sz="1400" spc="-5" dirty="0">
                <a:solidFill>
                  <a:srgbClr val="56575A"/>
                </a:solidFill>
              </a:rPr>
              <a:t>de </a:t>
            </a:r>
            <a:r>
              <a:rPr sz="1400" spc="-10" dirty="0">
                <a:solidFill>
                  <a:srgbClr val="56575A"/>
                </a:solidFill>
              </a:rPr>
              <a:t>respeito</a:t>
            </a:r>
            <a:r>
              <a:rPr sz="1400" dirty="0">
                <a:solidFill>
                  <a:srgbClr val="56575A"/>
                </a:solidFill>
              </a:rPr>
              <a:t> </a:t>
            </a:r>
            <a:r>
              <a:rPr sz="1400" spc="-5" dirty="0">
                <a:solidFill>
                  <a:srgbClr val="56575A"/>
                </a:solidFill>
              </a:rPr>
              <a:t>mútuo </a:t>
            </a:r>
            <a:r>
              <a:rPr sz="1400" spc="-10" dirty="0">
                <a:solidFill>
                  <a:srgbClr val="56575A"/>
                </a:solidFill>
              </a:rPr>
              <a:t>entre</a:t>
            </a:r>
            <a:r>
              <a:rPr sz="1400" dirty="0">
                <a:solidFill>
                  <a:srgbClr val="56575A"/>
                </a:solidFill>
              </a:rPr>
              <a:t> as</a:t>
            </a:r>
            <a:r>
              <a:rPr sz="1400" spc="-5" dirty="0">
                <a:solidFill>
                  <a:srgbClr val="56575A"/>
                </a:solidFill>
              </a:rPr>
              <a:t> </a:t>
            </a:r>
            <a:r>
              <a:rPr sz="1400" dirty="0">
                <a:solidFill>
                  <a:srgbClr val="56575A"/>
                </a:solidFill>
              </a:rPr>
              <a:t>pessoas.</a:t>
            </a:r>
            <a:endParaRPr sz="1400" dirty="0"/>
          </a:p>
        </p:txBody>
      </p:sp>
      <p:sp>
        <p:nvSpPr>
          <p:cNvPr id="3" name="object 3"/>
          <p:cNvSpPr txBox="1"/>
          <p:nvPr/>
        </p:nvSpPr>
        <p:spPr>
          <a:xfrm>
            <a:off x="4840042" y="918861"/>
            <a:ext cx="5690328" cy="4857805"/>
          </a:xfrm>
          <a:prstGeom prst="rect">
            <a:avLst/>
          </a:prstGeom>
        </p:spPr>
        <p:txBody>
          <a:bodyPr vert="horz" wrap="square" lIns="0" tIns="12700" rIns="0" bIns="0" rtlCol="0">
            <a:spAutoFit/>
          </a:bodyPr>
          <a:lstStyle/>
          <a:p>
            <a:pPr marL="12700" marR="227965">
              <a:lnSpc>
                <a:spcPct val="113100"/>
              </a:lnSpc>
              <a:spcBef>
                <a:spcPts val="100"/>
              </a:spcBef>
            </a:pPr>
            <a:r>
              <a:rPr sz="1400" dirty="0">
                <a:solidFill>
                  <a:srgbClr val="56575A"/>
                </a:solidFill>
                <a:latin typeface="Aktifo-A-Light"/>
                <a:cs typeface="Aktifo-A-Light"/>
              </a:rPr>
              <a:t>As</a:t>
            </a:r>
            <a:r>
              <a:rPr sz="1400" spc="-5" dirty="0">
                <a:solidFill>
                  <a:srgbClr val="56575A"/>
                </a:solidFill>
                <a:latin typeface="Aktifo-A-Light"/>
                <a:cs typeface="Aktifo-A-Light"/>
              </a:rPr>
              <a:t> informações</a:t>
            </a:r>
            <a:r>
              <a:rPr sz="1400" dirty="0">
                <a:solidFill>
                  <a:srgbClr val="56575A"/>
                </a:solidFill>
                <a:latin typeface="Aktifo-A-Light"/>
                <a:cs typeface="Aktifo-A-Light"/>
              </a:rPr>
              <a:t> </a:t>
            </a:r>
            <a:r>
              <a:rPr sz="1400" spc="-5" dirty="0">
                <a:solidFill>
                  <a:srgbClr val="56575A"/>
                </a:solidFill>
                <a:latin typeface="Aktifo-A-Light"/>
                <a:cs typeface="Aktifo-A-Light"/>
              </a:rPr>
              <a:t>relacionadas</a:t>
            </a:r>
            <a:r>
              <a:rPr sz="1400" dirty="0">
                <a:solidFill>
                  <a:srgbClr val="56575A"/>
                </a:solidFill>
                <a:latin typeface="Aktifo-A-Light"/>
                <a:cs typeface="Aktifo-A-Light"/>
              </a:rPr>
              <a:t> a </a:t>
            </a:r>
            <a:r>
              <a:rPr sz="1400" spc="-15" dirty="0">
                <a:solidFill>
                  <a:srgbClr val="56575A"/>
                </a:solidFill>
                <a:latin typeface="Aktifo-A-Light"/>
                <a:cs typeface="Aktifo-A-Light"/>
              </a:rPr>
              <a:t>eventuais </a:t>
            </a:r>
            <a:r>
              <a:rPr sz="1400" spc="-10" dirty="0">
                <a:solidFill>
                  <a:srgbClr val="56575A"/>
                </a:solidFill>
                <a:latin typeface="Aktifo-A-Light"/>
                <a:cs typeface="Aktifo-A-Light"/>
              </a:rPr>
              <a:t> </a:t>
            </a:r>
            <a:r>
              <a:rPr sz="1400" dirty="0">
                <a:solidFill>
                  <a:srgbClr val="56575A"/>
                </a:solidFill>
                <a:latin typeface="Aktifo-A-Light"/>
                <a:cs typeface="Aktifo-A-Light"/>
              </a:rPr>
              <a:t>violações </a:t>
            </a:r>
            <a:r>
              <a:rPr sz="1400" spc="-10" dirty="0">
                <a:solidFill>
                  <a:srgbClr val="56575A"/>
                </a:solidFill>
                <a:latin typeface="Aktifo-A-Light"/>
                <a:cs typeface="Aktifo-A-Light"/>
              </a:rPr>
              <a:t>poderão </a:t>
            </a:r>
            <a:r>
              <a:rPr sz="1400" dirty="0">
                <a:solidFill>
                  <a:srgbClr val="56575A"/>
                </a:solidFill>
                <a:latin typeface="Aktifo-A-Light"/>
                <a:cs typeface="Aktifo-A-Light"/>
              </a:rPr>
              <a:t>ser anônimas e </a:t>
            </a:r>
            <a:r>
              <a:rPr sz="1400" spc="-5" dirty="0">
                <a:solidFill>
                  <a:srgbClr val="56575A"/>
                </a:solidFill>
                <a:latin typeface="Aktifo-A-Light"/>
                <a:cs typeface="Aktifo-A-Light"/>
              </a:rPr>
              <a:t>serão </a:t>
            </a:r>
            <a:r>
              <a:rPr sz="1400" dirty="0">
                <a:solidFill>
                  <a:srgbClr val="56575A"/>
                </a:solidFill>
                <a:latin typeface="Aktifo-A-Light"/>
                <a:cs typeface="Aktifo-A-Light"/>
              </a:rPr>
              <a:t> </a:t>
            </a:r>
            <a:r>
              <a:rPr sz="1400" spc="-5" dirty="0">
                <a:solidFill>
                  <a:srgbClr val="56575A"/>
                </a:solidFill>
                <a:latin typeface="Aktifo-A-Light"/>
                <a:cs typeface="Aktifo-A-Light"/>
              </a:rPr>
              <a:t>mantidas </a:t>
            </a:r>
            <a:r>
              <a:rPr sz="1400" dirty="0">
                <a:solidFill>
                  <a:srgbClr val="56575A"/>
                </a:solidFill>
                <a:latin typeface="Aktifo-A-Light"/>
                <a:cs typeface="Aktifo-A-Light"/>
              </a:rPr>
              <a:t>em </a:t>
            </a:r>
            <a:r>
              <a:rPr sz="1400" spc="-5" dirty="0">
                <a:solidFill>
                  <a:srgbClr val="56575A"/>
                </a:solidFill>
                <a:latin typeface="Aktifo-A-Light"/>
                <a:cs typeface="Aktifo-A-Light"/>
              </a:rPr>
              <a:t>sigilo absoluto. </a:t>
            </a:r>
            <a:r>
              <a:rPr sz="1400" dirty="0">
                <a:solidFill>
                  <a:srgbClr val="56575A"/>
                </a:solidFill>
                <a:latin typeface="Aktifo-A-Light"/>
                <a:cs typeface="Aktifo-A-Light"/>
              </a:rPr>
              <a:t>A </a:t>
            </a:r>
            <a:r>
              <a:rPr sz="1400" spc="-10" dirty="0">
                <a:solidFill>
                  <a:srgbClr val="56575A"/>
                </a:solidFill>
                <a:latin typeface="Aktifo-A-Light"/>
                <a:cs typeface="Aktifo-A-Light"/>
              </a:rPr>
              <a:t>existência </a:t>
            </a:r>
            <a:r>
              <a:rPr sz="1400" spc="-5" dirty="0">
                <a:solidFill>
                  <a:srgbClr val="56575A"/>
                </a:solidFill>
                <a:latin typeface="Aktifo-A-Light"/>
                <a:cs typeface="Aktifo-A-Light"/>
              </a:rPr>
              <a:t> </a:t>
            </a:r>
            <a:r>
              <a:rPr sz="1400" spc="-10" dirty="0">
                <a:solidFill>
                  <a:srgbClr val="56575A"/>
                </a:solidFill>
                <a:latin typeface="Aktifo-A-Light"/>
                <a:cs typeface="Aktifo-A-Light"/>
              </a:rPr>
              <a:t>deste </a:t>
            </a:r>
            <a:r>
              <a:rPr sz="1400" dirty="0">
                <a:solidFill>
                  <a:srgbClr val="56575A"/>
                </a:solidFill>
                <a:latin typeface="Aktifo-A-Light"/>
                <a:cs typeface="Aktifo-A-Light"/>
              </a:rPr>
              <a:t>canal </a:t>
            </a:r>
            <a:r>
              <a:rPr sz="1400" spc="-10" dirty="0">
                <a:solidFill>
                  <a:srgbClr val="56575A"/>
                </a:solidFill>
                <a:latin typeface="Aktifo-A-Light"/>
                <a:cs typeface="Aktifo-A-Light"/>
              </a:rPr>
              <a:t>expressa </a:t>
            </a:r>
            <a:r>
              <a:rPr sz="1400" dirty="0">
                <a:solidFill>
                  <a:srgbClr val="56575A"/>
                </a:solidFill>
                <a:latin typeface="Aktifo-A-Light"/>
                <a:cs typeface="Aktifo-A-Light"/>
              </a:rPr>
              <a:t>o compromisso da </a:t>
            </a:r>
            <a:r>
              <a:rPr sz="1400" spc="5" dirty="0">
                <a:solidFill>
                  <a:srgbClr val="56575A"/>
                </a:solidFill>
                <a:latin typeface="Aktifo-A-Light"/>
                <a:cs typeface="Aktifo-A-Light"/>
              </a:rPr>
              <a:t> </a:t>
            </a:r>
            <a:r>
              <a:rPr sz="1400" spc="-5" dirty="0">
                <a:solidFill>
                  <a:srgbClr val="56575A"/>
                </a:solidFill>
                <a:latin typeface="Aktifo-A-Light"/>
                <a:cs typeface="Aktifo-A-Light"/>
              </a:rPr>
              <a:t>empresa</a:t>
            </a:r>
            <a:r>
              <a:rPr sz="1400" spc="-10" dirty="0">
                <a:solidFill>
                  <a:srgbClr val="56575A"/>
                </a:solidFill>
                <a:latin typeface="Aktifo-A-Light"/>
                <a:cs typeface="Aktifo-A-Light"/>
              </a:rPr>
              <a:t> </a:t>
            </a:r>
            <a:r>
              <a:rPr sz="1400" dirty="0">
                <a:solidFill>
                  <a:srgbClr val="56575A"/>
                </a:solidFill>
                <a:latin typeface="Aktifo-A-Light"/>
                <a:cs typeface="Aktifo-A-Light"/>
              </a:rPr>
              <a:t>com</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10" dirty="0">
                <a:solidFill>
                  <a:srgbClr val="56575A"/>
                </a:solidFill>
                <a:latin typeface="Aktifo-A-Light"/>
                <a:cs typeface="Aktifo-A-Light"/>
              </a:rPr>
              <a:t> atuação </a:t>
            </a:r>
            <a:r>
              <a:rPr sz="1400" dirty="0">
                <a:solidFill>
                  <a:srgbClr val="56575A"/>
                </a:solidFill>
                <a:latin typeface="Aktifo-A-Light"/>
                <a:cs typeface="Aktifo-A-Light"/>
              </a:rPr>
              <a:t>ética</a:t>
            </a:r>
            <a:r>
              <a:rPr lang="pt-BR" sz="1400" dirty="0">
                <a:solidFill>
                  <a:srgbClr val="56575A"/>
                </a:solidFill>
                <a:latin typeface="Aktifo-A-Light"/>
                <a:cs typeface="Aktifo-A-Light"/>
              </a:rPr>
              <a:t> e de acordo com a nossa cultura</a:t>
            </a:r>
            <a:r>
              <a:rPr sz="1400" spc="-10" dirty="0">
                <a:solidFill>
                  <a:srgbClr val="56575A"/>
                </a:solidFill>
                <a:latin typeface="Aktifo-A-Light"/>
                <a:cs typeface="Aktifo-A-Light"/>
              </a:rPr>
              <a:t> </a:t>
            </a:r>
            <a:r>
              <a:rPr sz="1400" dirty="0">
                <a:solidFill>
                  <a:srgbClr val="56575A"/>
                </a:solidFill>
                <a:latin typeface="Aktifo-A-Light"/>
                <a:cs typeface="Aktifo-A-Light"/>
              </a:rPr>
              <a:t>em</a:t>
            </a:r>
            <a:r>
              <a:rPr sz="1400" spc="-10" dirty="0">
                <a:solidFill>
                  <a:srgbClr val="56575A"/>
                </a:solidFill>
                <a:latin typeface="Aktifo-A-Light"/>
                <a:cs typeface="Aktifo-A-Light"/>
              </a:rPr>
              <a:t> </a:t>
            </a:r>
            <a:r>
              <a:rPr sz="1400" spc="-5" dirty="0">
                <a:solidFill>
                  <a:srgbClr val="56575A"/>
                </a:solidFill>
                <a:latin typeface="Aktifo-A-Light"/>
                <a:cs typeface="Aktifo-A-Light"/>
              </a:rPr>
              <a:t>todas </a:t>
            </a:r>
            <a:r>
              <a:rPr sz="1400" dirty="0">
                <a:solidFill>
                  <a:srgbClr val="56575A"/>
                </a:solidFill>
                <a:latin typeface="Aktifo-A-Light"/>
                <a:cs typeface="Aktifo-A-Light"/>
              </a:rPr>
              <a:t>as </a:t>
            </a:r>
            <a:r>
              <a:rPr sz="1400" spc="-320" dirty="0">
                <a:solidFill>
                  <a:srgbClr val="56575A"/>
                </a:solidFill>
                <a:latin typeface="Aktifo-A-Light"/>
                <a:cs typeface="Aktifo-A-Light"/>
              </a:rPr>
              <a:t> </a:t>
            </a:r>
            <a:r>
              <a:rPr sz="1400" spc="-5" dirty="0">
                <a:solidFill>
                  <a:srgbClr val="56575A"/>
                </a:solidFill>
                <a:latin typeface="Aktifo-A-Light"/>
                <a:cs typeface="Aktifo-A-Light"/>
              </a:rPr>
              <a:t>suas atividades.</a:t>
            </a:r>
            <a:endParaRPr sz="1400" dirty="0">
              <a:latin typeface="Aktifo-A-Light"/>
              <a:cs typeface="Aktifo-A-Light"/>
            </a:endParaRPr>
          </a:p>
          <a:p>
            <a:pPr marL="12700" marR="5080">
              <a:lnSpc>
                <a:spcPct val="113100"/>
              </a:lnSpc>
              <a:spcBef>
                <a:spcPts val="1130"/>
              </a:spcBef>
            </a:pPr>
            <a:r>
              <a:rPr sz="1400" spc="-10" dirty="0">
                <a:solidFill>
                  <a:srgbClr val="56575A"/>
                </a:solidFill>
                <a:latin typeface="Aktifo-A-Light"/>
                <a:cs typeface="Aktifo-A-Light"/>
              </a:rPr>
              <a:t>Não</a:t>
            </a:r>
            <a:r>
              <a:rPr sz="1400" spc="-5" dirty="0">
                <a:solidFill>
                  <a:srgbClr val="56575A"/>
                </a:solidFill>
                <a:latin typeface="Aktifo-A-Light"/>
                <a:cs typeface="Aktifo-A-Light"/>
              </a:rPr>
              <a:t> </a:t>
            </a:r>
            <a:r>
              <a:rPr sz="1400" spc="-15" dirty="0">
                <a:solidFill>
                  <a:srgbClr val="56575A"/>
                </a:solidFill>
                <a:latin typeface="Aktifo-A-Light"/>
                <a:cs typeface="Aktifo-A-Light"/>
              </a:rPr>
              <a:t>haverá</a:t>
            </a:r>
            <a:r>
              <a:rPr sz="1400" spc="-5" dirty="0">
                <a:solidFill>
                  <a:srgbClr val="56575A"/>
                </a:solidFill>
                <a:latin typeface="Aktifo-A-Light"/>
                <a:cs typeface="Aktifo-A-Light"/>
              </a:rPr>
              <a:t> </a:t>
            </a:r>
            <a:r>
              <a:rPr sz="1400" dirty="0">
                <a:solidFill>
                  <a:srgbClr val="56575A"/>
                </a:solidFill>
                <a:latin typeface="Aktifo-A-Light"/>
                <a:cs typeface="Aktifo-A-Light"/>
              </a:rPr>
              <a:t>nenhum</a:t>
            </a:r>
            <a:r>
              <a:rPr sz="1400" spc="-5" dirty="0">
                <a:solidFill>
                  <a:srgbClr val="56575A"/>
                </a:solidFill>
                <a:latin typeface="Aktifo-A-Light"/>
                <a:cs typeface="Aktifo-A-Light"/>
              </a:rPr>
              <a:t> </a:t>
            </a:r>
            <a:r>
              <a:rPr sz="1400" dirty="0">
                <a:solidFill>
                  <a:srgbClr val="56575A"/>
                </a:solidFill>
                <a:latin typeface="Aktifo-A-Light"/>
                <a:cs typeface="Aktifo-A-Light"/>
              </a:rPr>
              <a:t>tipo</a:t>
            </a:r>
            <a:r>
              <a:rPr sz="1400" spc="-5" dirty="0">
                <a:solidFill>
                  <a:srgbClr val="56575A"/>
                </a:solidFill>
                <a:latin typeface="Aktifo-A-Light"/>
                <a:cs typeface="Aktifo-A-Light"/>
              </a:rPr>
              <a:t> de</a:t>
            </a:r>
            <a:r>
              <a:rPr sz="1400" dirty="0">
                <a:solidFill>
                  <a:srgbClr val="56575A"/>
                </a:solidFill>
                <a:latin typeface="Aktifo-A-Light"/>
                <a:cs typeface="Aktifo-A-Light"/>
              </a:rPr>
              <a:t> </a:t>
            </a:r>
            <a:r>
              <a:rPr sz="1400" spc="-5" dirty="0">
                <a:solidFill>
                  <a:srgbClr val="56575A"/>
                </a:solidFill>
                <a:latin typeface="Aktifo-A-Light"/>
                <a:cs typeface="Aktifo-A-Light"/>
              </a:rPr>
              <a:t>punição </a:t>
            </a:r>
            <a:r>
              <a:rPr sz="1400" dirty="0">
                <a:solidFill>
                  <a:srgbClr val="56575A"/>
                </a:solidFill>
                <a:latin typeface="Aktifo-A-Light"/>
                <a:cs typeface="Aktifo-A-Light"/>
              </a:rPr>
              <a:t>aos </a:t>
            </a:r>
            <a:r>
              <a:rPr sz="1400" spc="5" dirty="0">
                <a:solidFill>
                  <a:srgbClr val="56575A"/>
                </a:solidFill>
                <a:latin typeface="Aktifo-A-Light"/>
                <a:cs typeface="Aktifo-A-Light"/>
              </a:rPr>
              <a:t> </a:t>
            </a:r>
            <a:r>
              <a:rPr sz="1400" spc="-5" dirty="0">
                <a:solidFill>
                  <a:srgbClr val="56575A"/>
                </a:solidFill>
                <a:latin typeface="Aktifo-A-Light"/>
                <a:cs typeface="Aktifo-A-Light"/>
              </a:rPr>
              <a:t>colaboradores que</a:t>
            </a:r>
            <a:r>
              <a:rPr sz="1400" dirty="0">
                <a:solidFill>
                  <a:srgbClr val="56575A"/>
                </a:solidFill>
                <a:latin typeface="Aktifo-A-Light"/>
                <a:cs typeface="Aktifo-A-Light"/>
              </a:rPr>
              <a:t> </a:t>
            </a:r>
            <a:r>
              <a:rPr sz="1400" spc="-5" dirty="0">
                <a:solidFill>
                  <a:srgbClr val="56575A"/>
                </a:solidFill>
                <a:latin typeface="Aktifo-A-Light"/>
                <a:cs typeface="Aktifo-A-Light"/>
              </a:rPr>
              <a:t>denunciarem</a:t>
            </a:r>
            <a:r>
              <a:rPr sz="1400" dirty="0">
                <a:solidFill>
                  <a:srgbClr val="56575A"/>
                </a:solidFill>
                <a:latin typeface="Aktifo-A-Light"/>
                <a:cs typeface="Aktifo-A-Light"/>
              </a:rPr>
              <a:t> </a:t>
            </a:r>
            <a:r>
              <a:rPr sz="1400" spc="-5" dirty="0">
                <a:solidFill>
                  <a:srgbClr val="56575A"/>
                </a:solidFill>
                <a:latin typeface="Aktifo-A-Light"/>
                <a:cs typeface="Aktifo-A-Light"/>
              </a:rPr>
              <a:t>condutas </a:t>
            </a:r>
            <a:r>
              <a:rPr sz="1400" dirty="0">
                <a:solidFill>
                  <a:srgbClr val="56575A"/>
                </a:solidFill>
                <a:latin typeface="Aktifo-A-Light"/>
                <a:cs typeface="Aktifo-A-Light"/>
              </a:rPr>
              <a:t> </a:t>
            </a:r>
            <a:r>
              <a:rPr sz="1400" spc="-5" dirty="0">
                <a:solidFill>
                  <a:srgbClr val="56575A"/>
                </a:solidFill>
                <a:latin typeface="Aktifo-A-Light"/>
                <a:cs typeface="Aktifo-A-Light"/>
              </a:rPr>
              <a:t>inadequadas, </a:t>
            </a:r>
            <a:r>
              <a:rPr sz="1400" spc="-15" dirty="0">
                <a:solidFill>
                  <a:srgbClr val="56575A"/>
                </a:solidFill>
                <a:latin typeface="Aktifo-A-Light"/>
                <a:cs typeface="Aktifo-A-Light"/>
              </a:rPr>
              <a:t>salvo </a:t>
            </a:r>
            <a:r>
              <a:rPr sz="1400" dirty="0">
                <a:solidFill>
                  <a:srgbClr val="56575A"/>
                </a:solidFill>
                <a:latin typeface="Aktifo-A-Light"/>
                <a:cs typeface="Aktifo-A-Light"/>
              </a:rPr>
              <a:t>se </a:t>
            </a:r>
            <a:r>
              <a:rPr sz="1400" spc="-10" dirty="0">
                <a:solidFill>
                  <a:srgbClr val="56575A"/>
                </a:solidFill>
                <a:latin typeface="Aktifo-A-Light"/>
                <a:cs typeface="Aktifo-A-Light"/>
              </a:rPr>
              <a:t>demonstrado </a:t>
            </a:r>
            <a:r>
              <a:rPr sz="1400" spc="-5" dirty="0">
                <a:solidFill>
                  <a:srgbClr val="56575A"/>
                </a:solidFill>
                <a:latin typeface="Aktifo-A-Light"/>
                <a:cs typeface="Aktifo-A-Light"/>
              </a:rPr>
              <a:t>que </a:t>
            </a:r>
            <a:r>
              <a:rPr sz="1400" dirty="0">
                <a:solidFill>
                  <a:srgbClr val="56575A"/>
                </a:solidFill>
                <a:latin typeface="Aktifo-A-Light"/>
                <a:cs typeface="Aktifo-A-Light"/>
              </a:rPr>
              <a:t> </a:t>
            </a:r>
            <a:r>
              <a:rPr sz="1400" spc="-10" dirty="0">
                <a:solidFill>
                  <a:srgbClr val="56575A"/>
                </a:solidFill>
                <a:latin typeface="Aktifo-A-Light"/>
                <a:cs typeface="Aktifo-A-Light"/>
              </a:rPr>
              <a:t>estas</a:t>
            </a:r>
            <a:r>
              <a:rPr sz="1400" spc="-5" dirty="0">
                <a:solidFill>
                  <a:srgbClr val="56575A"/>
                </a:solidFill>
                <a:latin typeface="Aktifo-A-Light"/>
                <a:cs typeface="Aktifo-A-Light"/>
              </a:rPr>
              <a:t> </a:t>
            </a:r>
            <a:r>
              <a:rPr sz="1400" spc="-10" dirty="0">
                <a:solidFill>
                  <a:srgbClr val="56575A"/>
                </a:solidFill>
                <a:latin typeface="Aktifo-A-Light"/>
                <a:cs typeface="Aktifo-A-Light"/>
              </a:rPr>
              <a:t>são</a:t>
            </a:r>
            <a:r>
              <a:rPr sz="1400" dirty="0">
                <a:solidFill>
                  <a:srgbClr val="56575A"/>
                </a:solidFill>
                <a:latin typeface="Aktifo-A-Light"/>
                <a:cs typeface="Aktifo-A-Light"/>
              </a:rPr>
              <a:t> </a:t>
            </a:r>
            <a:r>
              <a:rPr sz="1400" spc="-10" dirty="0">
                <a:solidFill>
                  <a:srgbClr val="56575A"/>
                </a:solidFill>
                <a:latin typeface="Aktifo-A-Light"/>
                <a:cs typeface="Aktifo-A-Light"/>
              </a:rPr>
              <a:t>absolutamente</a:t>
            </a:r>
            <a:r>
              <a:rPr sz="1400" dirty="0">
                <a:solidFill>
                  <a:srgbClr val="56575A"/>
                </a:solidFill>
                <a:latin typeface="Aktifo-A-Light"/>
                <a:cs typeface="Aktifo-A-Light"/>
              </a:rPr>
              <a:t> </a:t>
            </a:r>
            <a:r>
              <a:rPr sz="1400" spc="-10" dirty="0">
                <a:solidFill>
                  <a:srgbClr val="56575A"/>
                </a:solidFill>
                <a:latin typeface="Aktifo-A-Light"/>
                <a:cs typeface="Aktifo-A-Light"/>
              </a:rPr>
              <a:t>inverídicas</a:t>
            </a:r>
            <a:r>
              <a:rPr sz="1400" dirty="0">
                <a:solidFill>
                  <a:srgbClr val="56575A"/>
                </a:solidFill>
                <a:latin typeface="Aktifo-A-Light"/>
                <a:cs typeface="Aktifo-A-Light"/>
              </a:rPr>
              <a:t> ou, </a:t>
            </a:r>
            <a:r>
              <a:rPr sz="1400" spc="5" dirty="0">
                <a:solidFill>
                  <a:srgbClr val="56575A"/>
                </a:solidFill>
                <a:latin typeface="Aktifo-A-Light"/>
                <a:cs typeface="Aktifo-A-Light"/>
              </a:rPr>
              <a:t> </a:t>
            </a:r>
            <a:r>
              <a:rPr sz="1400" dirty="0">
                <a:solidFill>
                  <a:srgbClr val="56575A"/>
                </a:solidFill>
                <a:latin typeface="Aktifo-A-Light"/>
                <a:cs typeface="Aktifo-A-Light"/>
              </a:rPr>
              <a:t>ainda,</a:t>
            </a:r>
            <a:r>
              <a:rPr sz="1400" spc="-80" dirty="0">
                <a:solidFill>
                  <a:srgbClr val="56575A"/>
                </a:solidFill>
                <a:latin typeface="Aktifo-A-Light"/>
                <a:cs typeface="Aktifo-A-Light"/>
              </a:rPr>
              <a:t> </a:t>
            </a:r>
            <a:r>
              <a:rPr sz="1400" dirty="0">
                <a:solidFill>
                  <a:srgbClr val="56575A"/>
                </a:solidFill>
                <a:latin typeface="Aktifo-A-Light"/>
                <a:cs typeface="Aktifo-A-Light"/>
              </a:rPr>
              <a:t>caso</a:t>
            </a:r>
            <a:r>
              <a:rPr sz="1400" spc="-5" dirty="0">
                <a:solidFill>
                  <a:srgbClr val="56575A"/>
                </a:solidFill>
                <a:latin typeface="Aktifo-A-Light"/>
                <a:cs typeface="Aktifo-A-Light"/>
              </a:rPr>
              <a:t> demonstrada</a:t>
            </a:r>
            <a:r>
              <a:rPr sz="1400" spc="-10" dirty="0">
                <a:solidFill>
                  <a:srgbClr val="56575A"/>
                </a:solidFill>
                <a:latin typeface="Aktifo-A-Light"/>
                <a:cs typeface="Aktifo-A-Light"/>
              </a:rPr>
              <a:t> </a:t>
            </a:r>
            <a:r>
              <a:rPr sz="1400" dirty="0">
                <a:solidFill>
                  <a:srgbClr val="56575A"/>
                </a:solidFill>
                <a:latin typeface="Aktifo-A-Light"/>
                <a:cs typeface="Aktifo-A-Light"/>
              </a:rPr>
              <a:t>a</a:t>
            </a:r>
            <a:r>
              <a:rPr sz="1400" spc="-5" dirty="0">
                <a:solidFill>
                  <a:srgbClr val="56575A"/>
                </a:solidFill>
                <a:latin typeface="Aktifo-A-Light"/>
                <a:cs typeface="Aktifo-A-Light"/>
              </a:rPr>
              <a:t> mera</a:t>
            </a:r>
            <a:r>
              <a:rPr sz="1400" spc="-10" dirty="0">
                <a:solidFill>
                  <a:srgbClr val="56575A"/>
                </a:solidFill>
                <a:latin typeface="Aktifo-A-Light"/>
                <a:cs typeface="Aktifo-A-Light"/>
              </a:rPr>
              <a:t> intenção</a:t>
            </a:r>
            <a:r>
              <a:rPr sz="1400" spc="-5" dirty="0">
                <a:solidFill>
                  <a:srgbClr val="56575A"/>
                </a:solidFill>
                <a:latin typeface="Aktifo-A-Light"/>
                <a:cs typeface="Aktifo-A-Light"/>
              </a:rPr>
              <a:t> de </a:t>
            </a:r>
            <a:r>
              <a:rPr sz="1400" spc="-315" dirty="0">
                <a:solidFill>
                  <a:srgbClr val="56575A"/>
                </a:solidFill>
                <a:latin typeface="Aktifo-A-Light"/>
                <a:cs typeface="Aktifo-A-Light"/>
              </a:rPr>
              <a:t> </a:t>
            </a:r>
            <a:r>
              <a:rPr sz="1400" dirty="0">
                <a:solidFill>
                  <a:srgbClr val="56575A"/>
                </a:solidFill>
                <a:latin typeface="Aktifo-A-Light"/>
                <a:cs typeface="Aktifo-A-Light"/>
              </a:rPr>
              <a:t>p</a:t>
            </a:r>
            <a:r>
              <a:rPr sz="1400" spc="-5" dirty="0">
                <a:solidFill>
                  <a:srgbClr val="56575A"/>
                </a:solidFill>
                <a:latin typeface="Aktifo-A-Light"/>
                <a:cs typeface="Aktifo-A-Light"/>
              </a:rPr>
              <a:t>r</a:t>
            </a:r>
            <a:r>
              <a:rPr sz="1400" dirty="0">
                <a:solidFill>
                  <a:srgbClr val="56575A"/>
                </a:solidFill>
                <a:latin typeface="Aktifo-A-Light"/>
                <a:cs typeface="Aktifo-A-Light"/>
              </a:rPr>
              <a:t>ej</a:t>
            </a:r>
            <a:r>
              <a:rPr sz="1400" spc="-10" dirty="0">
                <a:solidFill>
                  <a:srgbClr val="56575A"/>
                </a:solidFill>
                <a:latin typeface="Aktifo-A-Light"/>
                <a:cs typeface="Aktifo-A-Light"/>
              </a:rPr>
              <a:t>u</a:t>
            </a:r>
            <a:r>
              <a:rPr sz="1400" dirty="0">
                <a:solidFill>
                  <a:srgbClr val="56575A"/>
                </a:solidFill>
                <a:latin typeface="Aktifo-A-Light"/>
                <a:cs typeface="Aktifo-A-Light"/>
              </a:rPr>
              <a:t>dicar </a:t>
            </a:r>
            <a:r>
              <a:rPr sz="1400" spc="-20" dirty="0">
                <a:solidFill>
                  <a:srgbClr val="56575A"/>
                </a:solidFill>
                <a:latin typeface="Aktifo-A-Light"/>
                <a:cs typeface="Aktifo-A-Light"/>
              </a:rPr>
              <a:t>t</a:t>
            </a:r>
            <a:r>
              <a:rPr sz="1400" dirty="0">
                <a:solidFill>
                  <a:srgbClr val="56575A"/>
                </a:solidFill>
                <a:latin typeface="Aktifo-A-Light"/>
                <a:cs typeface="Aktifo-A-Light"/>
              </a:rPr>
              <a:t>e</a:t>
            </a:r>
            <a:r>
              <a:rPr sz="1400" spc="-5" dirty="0">
                <a:solidFill>
                  <a:srgbClr val="56575A"/>
                </a:solidFill>
                <a:latin typeface="Aktifo-A-Light"/>
                <a:cs typeface="Aktifo-A-Light"/>
              </a:rPr>
              <a:t>r</a:t>
            </a:r>
            <a:r>
              <a:rPr sz="1400" dirty="0">
                <a:solidFill>
                  <a:srgbClr val="56575A"/>
                </a:solidFill>
                <a:latin typeface="Aktifo-A-Light"/>
                <a:cs typeface="Aktifo-A-Light"/>
              </a:rPr>
              <a:t>cei</a:t>
            </a:r>
            <a:r>
              <a:rPr sz="1400" spc="-5" dirty="0">
                <a:solidFill>
                  <a:srgbClr val="56575A"/>
                </a:solidFill>
                <a:latin typeface="Aktifo-A-Light"/>
                <a:cs typeface="Aktifo-A-Light"/>
              </a:rPr>
              <a:t>r</a:t>
            </a:r>
            <a:r>
              <a:rPr sz="1400" dirty="0">
                <a:solidFill>
                  <a:srgbClr val="56575A"/>
                </a:solidFill>
                <a:latin typeface="Aktifo-A-Light"/>
                <a:cs typeface="Aktifo-A-Light"/>
              </a:rPr>
              <a:t>o(</a:t>
            </a:r>
            <a:r>
              <a:rPr sz="1400" spc="-55" dirty="0">
                <a:solidFill>
                  <a:srgbClr val="56575A"/>
                </a:solidFill>
                <a:latin typeface="Aktifo-A-Light"/>
                <a:cs typeface="Aktifo-A-Light"/>
              </a:rPr>
              <a:t>s</a:t>
            </a:r>
            <a:r>
              <a:rPr sz="1400" spc="-30" dirty="0">
                <a:solidFill>
                  <a:srgbClr val="56575A"/>
                </a:solidFill>
                <a:latin typeface="Aktifo-A-Light"/>
                <a:cs typeface="Aktifo-A-Light"/>
              </a:rPr>
              <a:t>)</a:t>
            </a:r>
            <a:r>
              <a:rPr sz="1400" dirty="0">
                <a:solidFill>
                  <a:srgbClr val="56575A"/>
                </a:solidFill>
                <a:latin typeface="Aktifo-A-Light"/>
                <a:cs typeface="Aktifo-A-Light"/>
              </a:rPr>
              <a:t>,</a:t>
            </a:r>
            <a:r>
              <a:rPr sz="1400" spc="-70" dirty="0">
                <a:solidFill>
                  <a:srgbClr val="56575A"/>
                </a:solidFill>
                <a:latin typeface="Aktifo-A-Light"/>
                <a:cs typeface="Aktifo-A-Light"/>
              </a:rPr>
              <a:t> </a:t>
            </a:r>
            <a:r>
              <a:rPr sz="1400" spc="5" dirty="0">
                <a:solidFill>
                  <a:srgbClr val="56575A"/>
                </a:solidFill>
                <a:latin typeface="Aktifo-A-Light"/>
                <a:cs typeface="Aktifo-A-Light"/>
              </a:rPr>
              <a:t>s</a:t>
            </a:r>
            <a:r>
              <a:rPr sz="1400" dirty="0">
                <a:solidFill>
                  <a:srgbClr val="56575A"/>
                </a:solidFill>
                <a:latin typeface="Aktifo-A-Light"/>
                <a:cs typeface="Aktifo-A-Light"/>
              </a:rPr>
              <a:t>eja e</a:t>
            </a:r>
            <a:r>
              <a:rPr sz="1400" spc="-10" dirty="0">
                <a:solidFill>
                  <a:srgbClr val="56575A"/>
                </a:solidFill>
                <a:latin typeface="Aktifo-A-Light"/>
                <a:cs typeface="Aktifo-A-Light"/>
              </a:rPr>
              <a:t>s</a:t>
            </a:r>
            <a:r>
              <a:rPr sz="1400" spc="-20" dirty="0">
                <a:solidFill>
                  <a:srgbClr val="56575A"/>
                </a:solidFill>
                <a:latin typeface="Aktifo-A-Light"/>
                <a:cs typeface="Aktifo-A-Light"/>
              </a:rPr>
              <a:t>t</a:t>
            </a:r>
            <a:r>
              <a:rPr sz="1400" dirty="0">
                <a:solidFill>
                  <a:srgbClr val="56575A"/>
                </a:solidFill>
                <a:latin typeface="Aktifo-A-Light"/>
                <a:cs typeface="Aktifo-A-Light"/>
              </a:rPr>
              <a:t>e colabo</a:t>
            </a:r>
            <a:r>
              <a:rPr sz="1400" spc="-10" dirty="0">
                <a:solidFill>
                  <a:srgbClr val="56575A"/>
                </a:solidFill>
                <a:latin typeface="Aktifo-A-Light"/>
                <a:cs typeface="Aktifo-A-Light"/>
              </a:rPr>
              <a:t>r</a:t>
            </a:r>
            <a:r>
              <a:rPr sz="1400" dirty="0">
                <a:solidFill>
                  <a:srgbClr val="56575A"/>
                </a:solidFill>
                <a:latin typeface="Aktifo-A-Light"/>
                <a:cs typeface="Aktifo-A-Light"/>
              </a:rPr>
              <a:t>a</a:t>
            </a:r>
            <a:r>
              <a:rPr sz="1400" spc="-10" dirty="0">
                <a:solidFill>
                  <a:srgbClr val="56575A"/>
                </a:solidFill>
                <a:latin typeface="Aktifo-A-Light"/>
                <a:cs typeface="Aktifo-A-Light"/>
              </a:rPr>
              <a:t>d</a:t>
            </a:r>
            <a:r>
              <a:rPr sz="1400" dirty="0">
                <a:solidFill>
                  <a:srgbClr val="56575A"/>
                </a:solidFill>
                <a:latin typeface="Aktifo-A-Light"/>
                <a:cs typeface="Aktifo-A-Light"/>
              </a:rPr>
              <a:t>o</a:t>
            </a:r>
            <a:r>
              <a:rPr sz="1400" spc="-135" dirty="0">
                <a:solidFill>
                  <a:srgbClr val="56575A"/>
                </a:solidFill>
                <a:latin typeface="Aktifo-A-Light"/>
                <a:cs typeface="Aktifo-A-Light"/>
              </a:rPr>
              <a:t>r</a:t>
            </a:r>
            <a:r>
              <a:rPr sz="1400" dirty="0">
                <a:solidFill>
                  <a:srgbClr val="56575A"/>
                </a:solidFill>
                <a:latin typeface="Aktifo-A-Light"/>
                <a:cs typeface="Aktifo-A-Light"/>
              </a:rPr>
              <a:t>,  </a:t>
            </a:r>
            <a:r>
              <a:rPr sz="1400" spc="-5" dirty="0">
                <a:solidFill>
                  <a:srgbClr val="56575A"/>
                </a:solidFill>
                <a:latin typeface="Aktifo-A-Light"/>
                <a:cs typeface="Aktifo-A-Light"/>
              </a:rPr>
              <a:t>fornecedor </a:t>
            </a:r>
            <a:r>
              <a:rPr sz="1400" dirty="0">
                <a:solidFill>
                  <a:srgbClr val="56575A"/>
                </a:solidFill>
                <a:latin typeface="Aktifo-A-Light"/>
                <a:cs typeface="Aktifo-A-Light"/>
              </a:rPr>
              <a:t>ou </a:t>
            </a:r>
            <a:r>
              <a:rPr sz="1400" spc="-5" dirty="0">
                <a:solidFill>
                  <a:srgbClr val="56575A"/>
                </a:solidFill>
                <a:latin typeface="Aktifo-A-Light"/>
                <a:cs typeface="Aktifo-A-Light"/>
              </a:rPr>
              <a:t>parceiro do</a:t>
            </a:r>
            <a:r>
              <a:rPr sz="1400" dirty="0">
                <a:solidFill>
                  <a:srgbClr val="56575A"/>
                </a:solidFill>
                <a:latin typeface="Aktifo-A-Light"/>
                <a:cs typeface="Aktifo-A-Light"/>
              </a:rPr>
              <a:t> </a:t>
            </a:r>
            <a:r>
              <a:rPr sz="1400" spc="-5" dirty="0">
                <a:solidFill>
                  <a:srgbClr val="56575A"/>
                </a:solidFill>
                <a:latin typeface="Aktifo-A-Light"/>
                <a:cs typeface="Aktifo-A-Light"/>
              </a:rPr>
              <a:t>Grupo </a:t>
            </a:r>
            <a:r>
              <a:rPr lang="pt-BR" sz="1400" spc="-5" dirty="0">
                <a:solidFill>
                  <a:srgbClr val="56575A"/>
                </a:solidFill>
                <a:latin typeface="Aktifo-A-Light"/>
                <a:cs typeface="Aktifo-A-Light"/>
              </a:rPr>
              <a:t>Bild </a:t>
            </a:r>
            <a:r>
              <a:rPr sz="1400" dirty="0">
                <a:solidFill>
                  <a:srgbClr val="56575A"/>
                </a:solidFill>
                <a:latin typeface="Aktifo-A-Light"/>
                <a:cs typeface="Aktifo-A-Light"/>
              </a:rPr>
              <a:t>a </a:t>
            </a:r>
            <a:r>
              <a:rPr sz="1400" spc="5" dirty="0">
                <a:solidFill>
                  <a:srgbClr val="56575A"/>
                </a:solidFill>
                <a:latin typeface="Aktifo-A-Light"/>
                <a:cs typeface="Aktifo-A-Light"/>
              </a:rPr>
              <a:t> </a:t>
            </a:r>
            <a:r>
              <a:rPr sz="1400" spc="-5" dirty="0">
                <a:solidFill>
                  <a:srgbClr val="56575A"/>
                </a:solidFill>
                <a:latin typeface="Aktifo-A-Light"/>
                <a:cs typeface="Aktifo-A-Light"/>
              </a:rPr>
              <a:t>qualquer </a:t>
            </a:r>
            <a:r>
              <a:rPr sz="1400" spc="-10" dirty="0">
                <a:solidFill>
                  <a:srgbClr val="56575A"/>
                </a:solidFill>
                <a:latin typeface="Aktifo-A-Light"/>
                <a:cs typeface="Aktifo-A-Light"/>
              </a:rPr>
              <a:t>título.</a:t>
            </a:r>
            <a:endParaRPr sz="1400" dirty="0">
              <a:latin typeface="Aktifo-A-Light"/>
              <a:cs typeface="Aktifo-A-Light"/>
            </a:endParaRPr>
          </a:p>
          <a:p>
            <a:pPr marL="12700">
              <a:lnSpc>
                <a:spcPct val="100000"/>
              </a:lnSpc>
              <a:spcBef>
                <a:spcPts val="975"/>
              </a:spcBef>
            </a:pPr>
            <a:r>
              <a:rPr sz="2000" b="1" spc="-15" dirty="0">
                <a:solidFill>
                  <a:srgbClr val="F95900"/>
                </a:solidFill>
                <a:latin typeface="Aktifo-A Bold"/>
                <a:cs typeface="Aktifo-A Bold"/>
              </a:rPr>
              <a:t>Acessando</a:t>
            </a:r>
            <a:r>
              <a:rPr sz="2000" b="1" spc="5" dirty="0">
                <a:solidFill>
                  <a:srgbClr val="F95900"/>
                </a:solidFill>
                <a:latin typeface="Aktifo-A Bold"/>
                <a:cs typeface="Aktifo-A Bold"/>
              </a:rPr>
              <a:t> </a:t>
            </a:r>
            <a:r>
              <a:rPr sz="2000" b="1" spc="-10" dirty="0">
                <a:solidFill>
                  <a:srgbClr val="F95900"/>
                </a:solidFill>
                <a:latin typeface="Aktifo-A Bold"/>
                <a:cs typeface="Aktifo-A Bold"/>
              </a:rPr>
              <a:t>o</a:t>
            </a:r>
            <a:r>
              <a:rPr sz="2000" b="1" spc="10" dirty="0">
                <a:solidFill>
                  <a:srgbClr val="F95900"/>
                </a:solidFill>
                <a:latin typeface="Aktifo-A Bold"/>
                <a:cs typeface="Aktifo-A Bold"/>
              </a:rPr>
              <a:t> </a:t>
            </a:r>
            <a:r>
              <a:rPr sz="2000" b="1" spc="-10" dirty="0">
                <a:solidFill>
                  <a:srgbClr val="F95900"/>
                </a:solidFill>
                <a:latin typeface="Aktifo-A Bold"/>
                <a:cs typeface="Aktifo-A Bold"/>
              </a:rPr>
              <a:t>site</a:t>
            </a:r>
            <a:r>
              <a:rPr sz="2000" b="1" spc="5" dirty="0">
                <a:solidFill>
                  <a:srgbClr val="F95900"/>
                </a:solidFill>
                <a:latin typeface="Aktifo-A Bold"/>
                <a:cs typeface="Aktifo-A Bold"/>
              </a:rPr>
              <a:t> </a:t>
            </a:r>
            <a:r>
              <a:rPr lang="pt-BR" sz="2000" b="1" spc="-10" dirty="0">
                <a:solidFill>
                  <a:srgbClr val="F95900"/>
                </a:solidFill>
                <a:latin typeface="Aktifo-A Bold"/>
                <a:cs typeface="Aktifo-A Bold"/>
              </a:rPr>
              <a:t>www.bild.com.br</a:t>
            </a:r>
            <a:endParaRPr sz="2000" dirty="0">
              <a:latin typeface="Aktifo-A Bold"/>
              <a:cs typeface="Aktifo-A Bold"/>
            </a:endParaRPr>
          </a:p>
          <a:p>
            <a:pPr marL="12700" marR="473075">
              <a:lnSpc>
                <a:spcPct val="180600"/>
              </a:lnSpc>
            </a:pPr>
            <a:r>
              <a:rPr sz="2000" b="1" spc="-25" dirty="0">
                <a:solidFill>
                  <a:srgbClr val="F95900"/>
                </a:solidFill>
                <a:latin typeface="Aktifo-A Bold"/>
                <a:cs typeface="Aktifo-A Bold"/>
              </a:rPr>
              <a:t>Procure</a:t>
            </a:r>
            <a:r>
              <a:rPr sz="2000" b="1" spc="5" dirty="0">
                <a:solidFill>
                  <a:srgbClr val="F95900"/>
                </a:solidFill>
                <a:latin typeface="Aktifo-A Bold"/>
                <a:cs typeface="Aktifo-A Bold"/>
              </a:rPr>
              <a:t> </a:t>
            </a:r>
            <a:r>
              <a:rPr sz="2000" b="1" spc="-20" dirty="0">
                <a:solidFill>
                  <a:srgbClr val="F95900"/>
                </a:solidFill>
                <a:latin typeface="Aktifo-A Bold"/>
                <a:cs typeface="Aktifo-A Bold"/>
              </a:rPr>
              <a:t>por</a:t>
            </a:r>
            <a:r>
              <a:rPr sz="2000" b="1" spc="5" dirty="0">
                <a:solidFill>
                  <a:srgbClr val="F95900"/>
                </a:solidFill>
                <a:latin typeface="Aktifo-A Bold"/>
                <a:cs typeface="Aktifo-A Bold"/>
              </a:rPr>
              <a:t> </a:t>
            </a:r>
            <a:r>
              <a:rPr sz="2000" b="1" spc="-20" dirty="0">
                <a:solidFill>
                  <a:srgbClr val="F95900"/>
                </a:solidFill>
                <a:latin typeface="Aktifo-A Bold"/>
                <a:cs typeface="Aktifo-A Bold"/>
              </a:rPr>
              <a:t>código</a:t>
            </a:r>
            <a:r>
              <a:rPr sz="2000" b="1" spc="10" dirty="0">
                <a:solidFill>
                  <a:srgbClr val="F95900"/>
                </a:solidFill>
                <a:latin typeface="Aktifo-A Bold"/>
                <a:cs typeface="Aktifo-A Bold"/>
              </a:rPr>
              <a:t> </a:t>
            </a:r>
            <a:r>
              <a:rPr sz="2000" b="1" spc="-20" dirty="0">
                <a:solidFill>
                  <a:srgbClr val="F95900"/>
                </a:solidFill>
                <a:latin typeface="Aktifo-A Bold"/>
                <a:cs typeface="Aktifo-A Bold"/>
              </a:rPr>
              <a:t>de</a:t>
            </a:r>
            <a:r>
              <a:rPr sz="2000" b="1" spc="5" dirty="0">
                <a:solidFill>
                  <a:srgbClr val="F95900"/>
                </a:solidFill>
                <a:latin typeface="Aktifo-A Bold"/>
                <a:cs typeface="Aktifo-A Bold"/>
              </a:rPr>
              <a:t> </a:t>
            </a:r>
            <a:r>
              <a:rPr sz="2000" b="1" spc="-5" dirty="0">
                <a:solidFill>
                  <a:srgbClr val="F95900"/>
                </a:solidFill>
                <a:latin typeface="Aktifo-A Bold"/>
                <a:cs typeface="Aktifo-A Bold"/>
              </a:rPr>
              <a:t>ética</a:t>
            </a:r>
            <a:r>
              <a:rPr sz="2000" b="1" spc="10" dirty="0">
                <a:solidFill>
                  <a:srgbClr val="F95900"/>
                </a:solidFill>
                <a:latin typeface="Aktifo-A Bold"/>
                <a:cs typeface="Aktifo-A Bold"/>
              </a:rPr>
              <a:t> </a:t>
            </a:r>
            <a:r>
              <a:rPr sz="2000" b="1" spc="-10" dirty="0">
                <a:solidFill>
                  <a:srgbClr val="F95900"/>
                </a:solidFill>
                <a:latin typeface="Aktifo-A Bold"/>
                <a:cs typeface="Aktifo-A Bold"/>
              </a:rPr>
              <a:t>e</a:t>
            </a:r>
            <a:r>
              <a:rPr sz="2000" b="1" spc="5" dirty="0">
                <a:solidFill>
                  <a:srgbClr val="F95900"/>
                </a:solidFill>
                <a:latin typeface="Aktifo-A Bold"/>
                <a:cs typeface="Aktifo-A Bold"/>
              </a:rPr>
              <a:t> </a:t>
            </a:r>
            <a:r>
              <a:rPr sz="2000" b="1" spc="-10" dirty="0">
                <a:solidFill>
                  <a:srgbClr val="F95900"/>
                </a:solidFill>
                <a:latin typeface="Aktifo-A Bold"/>
                <a:cs typeface="Aktifo-A Bold"/>
              </a:rPr>
              <a:t>conduta </a:t>
            </a:r>
            <a:r>
              <a:rPr sz="2000" b="1" spc="-265" dirty="0">
                <a:solidFill>
                  <a:srgbClr val="F95900"/>
                </a:solidFill>
                <a:latin typeface="Aktifo-A Bold"/>
                <a:cs typeface="Aktifo-A Bold"/>
              </a:rPr>
              <a:t> </a:t>
            </a:r>
            <a:r>
              <a:rPr sz="2000" b="1" spc="-15" dirty="0">
                <a:solidFill>
                  <a:srgbClr val="F95900"/>
                </a:solidFill>
                <a:latin typeface="Aktifo-A Bold"/>
                <a:cs typeface="Aktifo-A Bold"/>
              </a:rPr>
              <a:t>Clique</a:t>
            </a:r>
            <a:r>
              <a:rPr sz="2000" b="1" spc="10" dirty="0">
                <a:solidFill>
                  <a:srgbClr val="F95900"/>
                </a:solidFill>
                <a:latin typeface="Aktifo-A Bold"/>
                <a:cs typeface="Aktifo-A Bold"/>
              </a:rPr>
              <a:t> </a:t>
            </a:r>
            <a:r>
              <a:rPr sz="2000" b="1" spc="-15" dirty="0">
                <a:solidFill>
                  <a:srgbClr val="F95900"/>
                </a:solidFill>
                <a:latin typeface="Aktifo-A Bold"/>
                <a:cs typeface="Aktifo-A Bold"/>
              </a:rPr>
              <a:t>em</a:t>
            </a:r>
            <a:r>
              <a:rPr sz="2000" b="1" spc="15" dirty="0">
                <a:solidFill>
                  <a:srgbClr val="F95900"/>
                </a:solidFill>
                <a:latin typeface="Aktifo-A Bold"/>
                <a:cs typeface="Aktifo-A Bold"/>
              </a:rPr>
              <a:t> </a:t>
            </a:r>
            <a:r>
              <a:rPr sz="2000" b="1" spc="-25" dirty="0">
                <a:solidFill>
                  <a:srgbClr val="F95900"/>
                </a:solidFill>
                <a:latin typeface="Aktifo-A Bold"/>
                <a:cs typeface="Aktifo-A Bold"/>
              </a:rPr>
              <a:t>“fazer</a:t>
            </a:r>
            <a:r>
              <a:rPr sz="2000" b="1" spc="10" dirty="0">
                <a:solidFill>
                  <a:srgbClr val="F95900"/>
                </a:solidFill>
                <a:latin typeface="Aktifo-A Bold"/>
                <a:cs typeface="Aktifo-A Bold"/>
              </a:rPr>
              <a:t> </a:t>
            </a:r>
            <a:r>
              <a:rPr sz="2000" b="1" spc="-25" dirty="0">
                <a:solidFill>
                  <a:srgbClr val="F95900"/>
                </a:solidFill>
                <a:latin typeface="Aktifo-A Bold"/>
                <a:cs typeface="Aktifo-A Bold"/>
              </a:rPr>
              <a:t>denúncia”</a:t>
            </a:r>
            <a:endParaRPr lang="pt-BR" sz="2000" b="1" spc="-25" dirty="0">
              <a:solidFill>
                <a:srgbClr val="F95900"/>
              </a:solidFill>
              <a:latin typeface="Aktifo-A Bold"/>
              <a:cs typeface="Aktifo-A Bold"/>
            </a:endParaRPr>
          </a:p>
          <a:p>
            <a:pPr marL="12700" marR="473075">
              <a:lnSpc>
                <a:spcPct val="180600"/>
              </a:lnSpc>
            </a:pPr>
            <a:r>
              <a:rPr lang="pt-BR" sz="2000" b="1" spc="-25" dirty="0">
                <a:solidFill>
                  <a:srgbClr val="F95900"/>
                </a:solidFill>
                <a:latin typeface="Aktifo-A Bold"/>
                <a:cs typeface="Aktifo-A Bold"/>
              </a:rPr>
              <a:t>Ou pelo Qrcode.</a:t>
            </a:r>
            <a:endParaRPr sz="2000" dirty="0">
              <a:latin typeface="Aktifo-A Bold"/>
              <a:cs typeface="Aktifo-A Bold"/>
            </a:endParaRPr>
          </a:p>
        </p:txBody>
      </p:sp>
      <p:grpSp>
        <p:nvGrpSpPr>
          <p:cNvPr id="4" name="object 4"/>
          <p:cNvGrpSpPr/>
          <p:nvPr/>
        </p:nvGrpSpPr>
        <p:grpSpPr>
          <a:xfrm>
            <a:off x="25710" y="569873"/>
            <a:ext cx="4347867" cy="4407274"/>
            <a:chOff x="-6349" y="737825"/>
            <a:chExt cx="5471795" cy="5484495"/>
          </a:xfrm>
        </p:grpSpPr>
        <p:pic>
          <p:nvPicPr>
            <p:cNvPr id="5" name="object 5"/>
            <p:cNvPicPr/>
            <p:nvPr/>
          </p:nvPicPr>
          <p:blipFill>
            <a:blip r:embed="rId2" cstate="print"/>
            <a:stretch>
              <a:fillRect/>
            </a:stretch>
          </p:blipFill>
          <p:spPr>
            <a:xfrm>
              <a:off x="-6349" y="737825"/>
              <a:ext cx="5471163" cy="5483917"/>
            </a:xfrm>
            <a:prstGeom prst="rect">
              <a:avLst/>
            </a:prstGeom>
          </p:spPr>
        </p:pic>
        <p:pic>
          <p:nvPicPr>
            <p:cNvPr id="6" name="object 6"/>
            <p:cNvPicPr/>
            <p:nvPr/>
          </p:nvPicPr>
          <p:blipFill>
            <a:blip r:embed="rId3" cstate="print"/>
            <a:stretch>
              <a:fillRect/>
            </a:stretch>
          </p:blipFill>
          <p:spPr>
            <a:xfrm>
              <a:off x="581329" y="1344942"/>
              <a:ext cx="4883492" cy="4876800"/>
            </a:xfrm>
            <a:prstGeom prst="rect">
              <a:avLst/>
            </a:prstGeom>
          </p:spPr>
        </p:pic>
      </p:grpSp>
      <p:sp>
        <p:nvSpPr>
          <p:cNvPr id="7" name="object 7"/>
          <p:cNvSpPr txBox="1"/>
          <p:nvPr/>
        </p:nvSpPr>
        <p:spPr>
          <a:xfrm>
            <a:off x="7051912" y="5764948"/>
            <a:ext cx="3478458" cy="1814856"/>
          </a:xfrm>
          <a:prstGeom prst="rect">
            <a:avLst/>
          </a:prstGeom>
        </p:spPr>
        <p:txBody>
          <a:bodyPr vert="horz" wrap="square" lIns="0" tIns="48260" rIns="0" bIns="0" rtlCol="0">
            <a:spAutoFit/>
          </a:bodyPr>
          <a:lstStyle/>
          <a:p>
            <a:pPr marL="12700">
              <a:lnSpc>
                <a:spcPct val="100000"/>
              </a:lnSpc>
              <a:spcBef>
                <a:spcPts val="380"/>
              </a:spcBef>
            </a:pPr>
            <a:r>
              <a:rPr sz="2100" b="1" spc="10" dirty="0">
                <a:solidFill>
                  <a:srgbClr val="ED5837"/>
                </a:solidFill>
                <a:latin typeface="Aktifo-A Bold"/>
                <a:cs typeface="Aktifo-A Bold"/>
              </a:rPr>
              <a:t>TELEFONE</a:t>
            </a:r>
            <a:r>
              <a:rPr sz="2100" b="1" spc="-10" dirty="0">
                <a:solidFill>
                  <a:srgbClr val="ED5837"/>
                </a:solidFill>
                <a:latin typeface="Aktifo-A Bold"/>
                <a:cs typeface="Aktifo-A Bold"/>
              </a:rPr>
              <a:t> </a:t>
            </a:r>
            <a:r>
              <a:rPr sz="2100" b="1" spc="15" dirty="0">
                <a:solidFill>
                  <a:srgbClr val="ED5837"/>
                </a:solidFill>
                <a:latin typeface="Aktifo-A Bold"/>
                <a:cs typeface="Aktifo-A Bold"/>
              </a:rPr>
              <a:t>E</a:t>
            </a:r>
            <a:r>
              <a:rPr sz="2100" b="1" spc="-5" dirty="0">
                <a:solidFill>
                  <a:srgbClr val="ED5837"/>
                </a:solidFill>
                <a:latin typeface="Aktifo-A Bold"/>
                <a:cs typeface="Aktifo-A Bold"/>
              </a:rPr>
              <a:t> AFINS:</a:t>
            </a:r>
            <a:endParaRPr lang="pt-BR" sz="2100" b="1" spc="-5" dirty="0">
              <a:solidFill>
                <a:srgbClr val="ED5837"/>
              </a:solidFill>
              <a:latin typeface="Aktifo-A Bold"/>
              <a:cs typeface="Aktifo-A Bold"/>
            </a:endParaRPr>
          </a:p>
          <a:p>
            <a:pPr marL="12700">
              <a:lnSpc>
                <a:spcPct val="100000"/>
              </a:lnSpc>
              <a:spcBef>
                <a:spcPts val="380"/>
              </a:spcBef>
            </a:pPr>
            <a:endParaRPr sz="2100" dirty="0">
              <a:latin typeface="Aktifo-A Bold"/>
              <a:cs typeface="Aktifo-A Bold"/>
            </a:endParaRPr>
          </a:p>
          <a:p>
            <a:pPr marL="12700">
              <a:lnSpc>
                <a:spcPct val="100000"/>
              </a:lnSpc>
              <a:spcBef>
                <a:spcPts val="285"/>
              </a:spcBef>
            </a:pPr>
            <a:r>
              <a:rPr sz="2100" b="1" spc="-10" dirty="0">
                <a:solidFill>
                  <a:srgbClr val="56575A"/>
                </a:solidFill>
                <a:latin typeface="Aktifo-A-Light"/>
                <a:cs typeface="Aktifo-A-Light"/>
              </a:rPr>
              <a:t>0800</a:t>
            </a:r>
            <a:r>
              <a:rPr sz="2100" b="1" spc="-25" dirty="0">
                <a:solidFill>
                  <a:srgbClr val="56575A"/>
                </a:solidFill>
                <a:latin typeface="Aktifo-A-Light"/>
                <a:cs typeface="Aktifo-A-Light"/>
              </a:rPr>
              <a:t> </a:t>
            </a:r>
            <a:r>
              <a:rPr sz="2100" b="1" spc="5" dirty="0">
                <a:solidFill>
                  <a:srgbClr val="56575A"/>
                </a:solidFill>
                <a:latin typeface="Aktifo-A-Light"/>
                <a:cs typeface="Aktifo-A-Light"/>
              </a:rPr>
              <a:t>770</a:t>
            </a:r>
            <a:r>
              <a:rPr sz="2100" b="1" spc="-25" dirty="0">
                <a:solidFill>
                  <a:srgbClr val="56575A"/>
                </a:solidFill>
                <a:latin typeface="Aktifo-A-Light"/>
                <a:cs typeface="Aktifo-A-Light"/>
              </a:rPr>
              <a:t> </a:t>
            </a:r>
            <a:r>
              <a:rPr sz="2100" b="1" dirty="0">
                <a:solidFill>
                  <a:srgbClr val="56575A"/>
                </a:solidFill>
                <a:latin typeface="Aktifo-A-Light"/>
                <a:cs typeface="Aktifo-A-Light"/>
              </a:rPr>
              <a:t>2525</a:t>
            </a:r>
            <a:endParaRPr sz="2100" b="1" dirty="0">
              <a:latin typeface="Aktifo-A-Light"/>
              <a:cs typeface="Aktifo-A-Light"/>
            </a:endParaRPr>
          </a:p>
          <a:p>
            <a:pPr marL="12700" marR="5080">
              <a:lnSpc>
                <a:spcPct val="119700"/>
              </a:lnSpc>
            </a:pPr>
            <a:endParaRPr lang="pt-BR" sz="2000" b="1" dirty="0">
              <a:solidFill>
                <a:srgbClr val="56575A"/>
              </a:solidFill>
              <a:latin typeface="Aktifo-A-Light"/>
              <a:cs typeface="Aktifo-A-Light"/>
              <a:hlinkClick r:id="rId4"/>
            </a:endParaRPr>
          </a:p>
          <a:p>
            <a:pPr marL="12700" marR="5080">
              <a:lnSpc>
                <a:spcPct val="119700"/>
              </a:lnSpc>
            </a:pPr>
            <a:r>
              <a:rPr sz="2000" b="1" dirty="0">
                <a:solidFill>
                  <a:srgbClr val="56575A"/>
                </a:solidFill>
                <a:latin typeface="Aktifo-A-Light"/>
                <a:cs typeface="Aktifo-A-Light"/>
                <a:hlinkClick r:id="rId4"/>
              </a:rPr>
              <a:t>cana</a:t>
            </a:r>
            <a:r>
              <a:rPr sz="2000" b="1" spc="-10" dirty="0">
                <a:solidFill>
                  <a:srgbClr val="56575A"/>
                </a:solidFill>
                <a:latin typeface="Aktifo-A-Light"/>
                <a:cs typeface="Aktifo-A-Light"/>
                <a:hlinkClick r:id="rId4"/>
              </a:rPr>
              <a:t>ld</a:t>
            </a:r>
            <a:r>
              <a:rPr sz="2000" b="1" dirty="0">
                <a:solidFill>
                  <a:srgbClr val="56575A"/>
                </a:solidFill>
                <a:latin typeface="Aktifo-A-Light"/>
                <a:cs typeface="Aktifo-A-Light"/>
                <a:hlinkClick r:id="rId4"/>
              </a:rPr>
              <a:t>e</a:t>
            </a:r>
            <a:r>
              <a:rPr sz="2000" b="1" spc="-20" dirty="0">
                <a:solidFill>
                  <a:srgbClr val="56575A"/>
                </a:solidFill>
                <a:latin typeface="Aktifo-A-Light"/>
                <a:cs typeface="Aktifo-A-Light"/>
                <a:hlinkClick r:id="rId4"/>
              </a:rPr>
              <a:t>e</a:t>
            </a:r>
            <a:r>
              <a:rPr sz="2000" b="1" dirty="0">
                <a:solidFill>
                  <a:srgbClr val="56575A"/>
                </a:solidFill>
                <a:latin typeface="Aktifo-A-Light"/>
                <a:cs typeface="Aktifo-A-Light"/>
                <a:hlinkClick r:id="rId4"/>
              </a:rPr>
              <a:t>tic</a:t>
            </a:r>
            <a:r>
              <a:rPr sz="2000" b="1" spc="-15" dirty="0">
                <a:solidFill>
                  <a:srgbClr val="56575A"/>
                </a:solidFill>
                <a:latin typeface="Aktifo-A-Light"/>
                <a:cs typeface="Aktifo-A-Light"/>
                <a:hlinkClick r:id="rId4"/>
              </a:rPr>
              <a:t>a</a:t>
            </a:r>
            <a:r>
              <a:rPr sz="2000" b="1" dirty="0">
                <a:solidFill>
                  <a:srgbClr val="56575A"/>
                </a:solidFill>
                <a:latin typeface="Aktifo-A-Light"/>
                <a:cs typeface="Aktifo-A-Light"/>
                <a:hlinkClick r:id="rId4"/>
              </a:rPr>
              <a:t>@bi</a:t>
            </a:r>
            <a:r>
              <a:rPr sz="2000" b="1" spc="-10" dirty="0">
                <a:solidFill>
                  <a:srgbClr val="56575A"/>
                </a:solidFill>
                <a:latin typeface="Aktifo-A-Light"/>
                <a:cs typeface="Aktifo-A-Light"/>
                <a:hlinkClick r:id="rId4"/>
              </a:rPr>
              <a:t>l</a:t>
            </a:r>
            <a:r>
              <a:rPr sz="2000" b="1" dirty="0">
                <a:solidFill>
                  <a:srgbClr val="56575A"/>
                </a:solidFill>
                <a:latin typeface="Aktifo-A-Light"/>
                <a:cs typeface="Aktifo-A-Light"/>
                <a:hlinkClick r:id="rId4"/>
              </a:rPr>
              <a:t>d</a:t>
            </a:r>
            <a:r>
              <a:rPr sz="2000" b="1" spc="-25" dirty="0">
                <a:solidFill>
                  <a:srgbClr val="56575A"/>
                </a:solidFill>
                <a:latin typeface="Aktifo-A-Light"/>
                <a:cs typeface="Aktifo-A-Light"/>
                <a:hlinkClick r:id="rId4"/>
              </a:rPr>
              <a:t>.</a:t>
            </a:r>
            <a:r>
              <a:rPr sz="2000" b="1" dirty="0">
                <a:solidFill>
                  <a:srgbClr val="56575A"/>
                </a:solidFill>
                <a:latin typeface="Aktifo-A-Light"/>
                <a:cs typeface="Aktifo-A-Light"/>
                <a:hlinkClick r:id="rId4"/>
              </a:rPr>
              <a:t>com.br </a:t>
            </a:r>
            <a:r>
              <a:rPr sz="2000" b="1" dirty="0">
                <a:solidFill>
                  <a:srgbClr val="56575A"/>
                </a:solidFill>
                <a:latin typeface="Aktifo-A-Light"/>
                <a:cs typeface="Aktifo-A-Light"/>
              </a:rPr>
              <a:t> </a:t>
            </a:r>
            <a:endParaRPr sz="2000" b="1" dirty="0">
              <a:latin typeface="Aktifo-A-Light"/>
              <a:cs typeface="Aktifo-A-Light"/>
            </a:endParaRPr>
          </a:p>
        </p:txBody>
      </p:sp>
      <p:sp>
        <p:nvSpPr>
          <p:cNvPr id="8" name="object 8"/>
          <p:cNvSpPr txBox="1"/>
          <p:nvPr/>
        </p:nvSpPr>
        <p:spPr>
          <a:xfrm>
            <a:off x="1003300" y="1641821"/>
            <a:ext cx="2575129" cy="1551066"/>
          </a:xfrm>
          <a:prstGeom prst="rect">
            <a:avLst/>
          </a:prstGeom>
        </p:spPr>
        <p:txBody>
          <a:bodyPr vert="horz" wrap="square" lIns="0" tIns="100965" rIns="0" bIns="0" rtlCol="0">
            <a:spAutoFit/>
          </a:bodyPr>
          <a:lstStyle/>
          <a:p>
            <a:pPr marL="12700" marR="5080" indent="249554" algn="ctr">
              <a:lnSpc>
                <a:spcPts val="3510"/>
              </a:lnSpc>
              <a:spcBef>
                <a:spcPts val="795"/>
              </a:spcBef>
            </a:pPr>
            <a:r>
              <a:rPr sz="3500" dirty="0">
                <a:solidFill>
                  <a:srgbClr val="FFFFFF"/>
                </a:solidFill>
                <a:latin typeface="Aktifo-A-Book"/>
                <a:cs typeface="Aktifo-A-Book"/>
              </a:rPr>
              <a:t>Canal </a:t>
            </a:r>
            <a:r>
              <a:rPr sz="3500" spc="5" dirty="0">
                <a:solidFill>
                  <a:srgbClr val="FFFFFF"/>
                </a:solidFill>
                <a:latin typeface="Aktifo-A-Book"/>
                <a:cs typeface="Aktifo-A-Book"/>
              </a:rPr>
              <a:t> </a:t>
            </a:r>
            <a:r>
              <a:rPr sz="3500" spc="-10" dirty="0">
                <a:solidFill>
                  <a:srgbClr val="FFFFFF"/>
                </a:solidFill>
                <a:latin typeface="Aktifo-A-Book"/>
                <a:cs typeface="Aktifo-A-Book"/>
              </a:rPr>
              <a:t>de</a:t>
            </a:r>
            <a:r>
              <a:rPr sz="3500" spc="-95" dirty="0">
                <a:solidFill>
                  <a:srgbClr val="FFFFFF"/>
                </a:solidFill>
                <a:latin typeface="Aktifo-A-Book"/>
                <a:cs typeface="Aktifo-A-Book"/>
              </a:rPr>
              <a:t> </a:t>
            </a:r>
            <a:r>
              <a:rPr sz="3500" spc="5" dirty="0">
                <a:solidFill>
                  <a:srgbClr val="FFFFFF"/>
                </a:solidFill>
                <a:latin typeface="Aktifo-A-Book"/>
                <a:cs typeface="Aktifo-A-Book"/>
              </a:rPr>
              <a:t>ética</a:t>
            </a:r>
            <a:endParaRPr lang="pt-BR" sz="3500" spc="5" dirty="0">
              <a:solidFill>
                <a:srgbClr val="FFFFFF"/>
              </a:solidFill>
              <a:latin typeface="Aktifo-A-Book"/>
              <a:cs typeface="Aktifo-A-Book"/>
            </a:endParaRPr>
          </a:p>
          <a:p>
            <a:pPr marL="12700" marR="5080" indent="249554" algn="ctr">
              <a:lnSpc>
                <a:spcPts val="3510"/>
              </a:lnSpc>
              <a:spcBef>
                <a:spcPts val="795"/>
              </a:spcBef>
            </a:pPr>
            <a:r>
              <a:rPr lang="pt-BR" sz="3500" spc="5" dirty="0">
                <a:solidFill>
                  <a:srgbClr val="FFFFFF"/>
                </a:solidFill>
                <a:latin typeface="Aktifo-A-Book"/>
                <a:cs typeface="Aktifo-A-Book"/>
              </a:rPr>
              <a:t>cultural</a:t>
            </a:r>
            <a:endParaRPr sz="3500" dirty="0">
              <a:latin typeface="Aktifo-A-Book"/>
              <a:cs typeface="Aktifo-A-Book"/>
            </a:endParaRPr>
          </a:p>
        </p:txBody>
      </p:sp>
      <p:sp>
        <p:nvSpPr>
          <p:cNvPr id="15" name="object 15"/>
          <p:cNvSpPr/>
          <p:nvPr/>
        </p:nvSpPr>
        <p:spPr>
          <a:xfrm>
            <a:off x="1575629" y="3599940"/>
            <a:ext cx="1714500" cy="639445"/>
          </a:xfrm>
          <a:custGeom>
            <a:avLst/>
            <a:gdLst/>
            <a:ahLst/>
            <a:cxnLst/>
            <a:rect l="l" t="t" r="r" b="b"/>
            <a:pathLst>
              <a:path w="1714500" h="639445">
                <a:moveTo>
                  <a:pt x="1684535" y="186105"/>
                </a:moveTo>
                <a:lnTo>
                  <a:pt x="1360741" y="186105"/>
                </a:lnTo>
                <a:lnTo>
                  <a:pt x="1405437" y="193233"/>
                </a:lnTo>
                <a:lnTo>
                  <a:pt x="1444259" y="213083"/>
                </a:lnTo>
                <a:lnTo>
                  <a:pt x="1474876" y="243350"/>
                </a:lnTo>
                <a:lnTo>
                  <a:pt x="1494957" y="281734"/>
                </a:lnTo>
                <a:lnTo>
                  <a:pt x="1502168" y="325932"/>
                </a:lnTo>
                <a:lnTo>
                  <a:pt x="1493723" y="373611"/>
                </a:lnTo>
                <a:lnTo>
                  <a:pt x="1470369" y="414212"/>
                </a:lnTo>
                <a:lnTo>
                  <a:pt x="1435083" y="444813"/>
                </a:lnTo>
                <a:lnTo>
                  <a:pt x="1390840" y="462495"/>
                </a:lnTo>
                <a:lnTo>
                  <a:pt x="1390840" y="639152"/>
                </a:lnTo>
                <a:lnTo>
                  <a:pt x="1438607" y="635688"/>
                </a:lnTo>
                <a:lnTo>
                  <a:pt x="1484198" y="625623"/>
                </a:lnTo>
                <a:lnTo>
                  <a:pt x="1527114" y="609452"/>
                </a:lnTo>
                <a:lnTo>
                  <a:pt x="1566853" y="587670"/>
                </a:lnTo>
                <a:lnTo>
                  <a:pt x="1602916" y="560770"/>
                </a:lnTo>
                <a:lnTo>
                  <a:pt x="1634803" y="529246"/>
                </a:lnTo>
                <a:lnTo>
                  <a:pt x="1662014" y="493593"/>
                </a:lnTo>
                <a:lnTo>
                  <a:pt x="1684049" y="454305"/>
                </a:lnTo>
                <a:lnTo>
                  <a:pt x="1700407" y="411875"/>
                </a:lnTo>
                <a:lnTo>
                  <a:pt x="1710588" y="366799"/>
                </a:lnTo>
                <a:lnTo>
                  <a:pt x="1714093" y="319570"/>
                </a:lnTo>
                <a:lnTo>
                  <a:pt x="1710588" y="272346"/>
                </a:lnTo>
                <a:lnTo>
                  <a:pt x="1700408" y="227274"/>
                </a:lnTo>
                <a:lnTo>
                  <a:pt x="1684535" y="186105"/>
                </a:lnTo>
                <a:close/>
              </a:path>
              <a:path w="1714500" h="639445">
                <a:moveTo>
                  <a:pt x="1067612" y="114"/>
                </a:moveTo>
                <a:lnTo>
                  <a:pt x="855662" y="114"/>
                </a:lnTo>
                <a:lnTo>
                  <a:pt x="855662" y="638987"/>
                </a:lnTo>
                <a:lnTo>
                  <a:pt x="1276477" y="639102"/>
                </a:lnTo>
                <a:lnTo>
                  <a:pt x="1323086" y="639102"/>
                </a:lnTo>
                <a:lnTo>
                  <a:pt x="1323086" y="465747"/>
                </a:lnTo>
                <a:lnTo>
                  <a:pt x="1067612" y="465747"/>
                </a:lnTo>
                <a:lnTo>
                  <a:pt x="1067612" y="114"/>
                </a:lnTo>
                <a:close/>
              </a:path>
              <a:path w="1714500" h="639445">
                <a:moveTo>
                  <a:pt x="1390840" y="0"/>
                </a:moveTo>
                <a:lnTo>
                  <a:pt x="1135354" y="114"/>
                </a:lnTo>
                <a:lnTo>
                  <a:pt x="1135354" y="398754"/>
                </a:lnTo>
                <a:lnTo>
                  <a:pt x="1323086" y="398754"/>
                </a:lnTo>
                <a:lnTo>
                  <a:pt x="1323086" y="186105"/>
                </a:lnTo>
                <a:lnTo>
                  <a:pt x="1684535" y="186105"/>
                </a:lnTo>
                <a:lnTo>
                  <a:pt x="1662017" y="145561"/>
                </a:lnTo>
                <a:lnTo>
                  <a:pt x="1634808" y="109909"/>
                </a:lnTo>
                <a:lnTo>
                  <a:pt x="1602921" y="78385"/>
                </a:lnTo>
                <a:lnTo>
                  <a:pt x="1566859" y="51485"/>
                </a:lnTo>
                <a:lnTo>
                  <a:pt x="1527119" y="29701"/>
                </a:lnTo>
                <a:lnTo>
                  <a:pt x="1484203" y="13530"/>
                </a:lnTo>
                <a:lnTo>
                  <a:pt x="1438610" y="3465"/>
                </a:lnTo>
                <a:lnTo>
                  <a:pt x="1390840" y="0"/>
                </a:lnTo>
                <a:close/>
              </a:path>
              <a:path w="1714500" h="639445">
                <a:moveTo>
                  <a:pt x="787907" y="114"/>
                </a:moveTo>
                <a:lnTo>
                  <a:pt x="575957" y="114"/>
                </a:lnTo>
                <a:lnTo>
                  <a:pt x="575957" y="639102"/>
                </a:lnTo>
                <a:lnTo>
                  <a:pt x="787907" y="638987"/>
                </a:lnTo>
                <a:lnTo>
                  <a:pt x="787907" y="114"/>
                </a:lnTo>
                <a:close/>
              </a:path>
              <a:path w="1714500" h="639445">
                <a:moveTo>
                  <a:pt x="341083" y="114"/>
                </a:moveTo>
                <a:lnTo>
                  <a:pt x="0" y="114"/>
                </a:lnTo>
                <a:lnTo>
                  <a:pt x="0" y="638987"/>
                </a:lnTo>
                <a:lnTo>
                  <a:pt x="372910" y="638581"/>
                </a:lnTo>
                <a:lnTo>
                  <a:pt x="418617" y="632509"/>
                </a:lnTo>
                <a:lnTo>
                  <a:pt x="459688" y="615375"/>
                </a:lnTo>
                <a:lnTo>
                  <a:pt x="494485" y="588797"/>
                </a:lnTo>
                <a:lnTo>
                  <a:pt x="521369" y="554396"/>
                </a:lnTo>
                <a:lnTo>
                  <a:pt x="538701" y="513792"/>
                </a:lnTo>
                <a:lnTo>
                  <a:pt x="539925" y="504786"/>
                </a:lnTo>
                <a:lnTo>
                  <a:pt x="196659" y="504786"/>
                </a:lnTo>
                <a:lnTo>
                  <a:pt x="196659" y="366141"/>
                </a:lnTo>
                <a:lnTo>
                  <a:pt x="508437" y="366141"/>
                </a:lnTo>
                <a:lnTo>
                  <a:pt x="497366" y="351382"/>
                </a:lnTo>
                <a:lnTo>
                  <a:pt x="464419" y="324740"/>
                </a:lnTo>
                <a:lnTo>
                  <a:pt x="425399" y="306755"/>
                </a:lnTo>
                <a:lnTo>
                  <a:pt x="459010" y="281017"/>
                </a:lnTo>
                <a:lnTo>
                  <a:pt x="480641" y="253339"/>
                </a:lnTo>
                <a:lnTo>
                  <a:pt x="196659" y="253339"/>
                </a:lnTo>
                <a:lnTo>
                  <a:pt x="196659" y="127863"/>
                </a:lnTo>
                <a:lnTo>
                  <a:pt x="502682" y="127863"/>
                </a:lnTo>
                <a:lnTo>
                  <a:pt x="501755" y="121047"/>
                </a:lnTo>
                <a:lnTo>
                  <a:pt x="484958" y="81695"/>
                </a:lnTo>
                <a:lnTo>
                  <a:pt x="458904" y="48356"/>
                </a:lnTo>
                <a:lnTo>
                  <a:pt x="425182" y="22601"/>
                </a:lnTo>
                <a:lnTo>
                  <a:pt x="385379" y="5997"/>
                </a:lnTo>
                <a:lnTo>
                  <a:pt x="341083" y="114"/>
                </a:lnTo>
                <a:close/>
              </a:path>
              <a:path w="1714500" h="639445">
                <a:moveTo>
                  <a:pt x="508437" y="366141"/>
                </a:moveTo>
                <a:lnTo>
                  <a:pt x="253403" y="366141"/>
                </a:lnTo>
                <a:lnTo>
                  <a:pt x="272880" y="367175"/>
                </a:lnTo>
                <a:lnTo>
                  <a:pt x="290455" y="370243"/>
                </a:lnTo>
                <a:lnTo>
                  <a:pt x="330871" y="393442"/>
                </a:lnTo>
                <a:lnTo>
                  <a:pt x="345300" y="435597"/>
                </a:lnTo>
                <a:lnTo>
                  <a:pt x="343805" y="450744"/>
                </a:lnTo>
                <a:lnTo>
                  <a:pt x="319697" y="487641"/>
                </a:lnTo>
                <a:lnTo>
                  <a:pt x="272880" y="503751"/>
                </a:lnTo>
                <a:lnTo>
                  <a:pt x="253403" y="504786"/>
                </a:lnTo>
                <a:lnTo>
                  <a:pt x="539925" y="504786"/>
                </a:lnTo>
                <a:lnTo>
                  <a:pt x="544842" y="468604"/>
                </a:lnTo>
                <a:lnTo>
                  <a:pt x="539070" y="424779"/>
                </a:lnTo>
                <a:lnTo>
                  <a:pt x="522747" y="385216"/>
                </a:lnTo>
                <a:lnTo>
                  <a:pt x="508437" y="366141"/>
                </a:lnTo>
                <a:close/>
              </a:path>
              <a:path w="1714500" h="639445">
                <a:moveTo>
                  <a:pt x="502682" y="127863"/>
                </a:moveTo>
                <a:lnTo>
                  <a:pt x="244919" y="127863"/>
                </a:lnTo>
                <a:lnTo>
                  <a:pt x="260851" y="128755"/>
                </a:lnTo>
                <a:lnTo>
                  <a:pt x="275442" y="131540"/>
                </a:lnTo>
                <a:lnTo>
                  <a:pt x="309532" y="152862"/>
                </a:lnTo>
                <a:lnTo>
                  <a:pt x="321602" y="190588"/>
                </a:lnTo>
                <a:lnTo>
                  <a:pt x="320382" y="204219"/>
                </a:lnTo>
                <a:lnTo>
                  <a:pt x="300012" y="237794"/>
                </a:lnTo>
                <a:lnTo>
                  <a:pt x="260851" y="252459"/>
                </a:lnTo>
                <a:lnTo>
                  <a:pt x="244919" y="253339"/>
                </a:lnTo>
                <a:lnTo>
                  <a:pt x="480641" y="253339"/>
                </a:lnTo>
                <a:lnTo>
                  <a:pt x="484998" y="247764"/>
                </a:lnTo>
                <a:lnTo>
                  <a:pt x="501764" y="208529"/>
                </a:lnTo>
                <a:lnTo>
                  <a:pt x="507707" y="164846"/>
                </a:lnTo>
                <a:lnTo>
                  <a:pt x="502682" y="127863"/>
                </a:lnTo>
                <a:close/>
              </a:path>
            </a:pathLst>
          </a:custGeom>
          <a:solidFill>
            <a:srgbClr val="FFFFFF"/>
          </a:solidFill>
        </p:spPr>
        <p:txBody>
          <a:bodyPr wrap="square" lIns="0" tIns="0" rIns="0" bIns="0" rtlCol="0"/>
          <a:lstStyle/>
          <a:p>
            <a:endParaRPr/>
          </a:p>
        </p:txBody>
      </p:sp>
      <p:sp>
        <p:nvSpPr>
          <p:cNvPr id="16" name="object 16"/>
          <p:cNvSpPr txBox="1"/>
          <p:nvPr/>
        </p:nvSpPr>
        <p:spPr>
          <a:xfrm>
            <a:off x="480901" y="7069679"/>
            <a:ext cx="3097528"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38</a:t>
            </a:fld>
            <a:r>
              <a:rPr sz="800" dirty="0">
                <a:solidFill>
                  <a:srgbClr val="F0782E"/>
                </a:solidFill>
                <a:latin typeface="Aktifo-A-Light"/>
                <a:cs typeface="Aktifo-A-Light"/>
              </a:rPr>
              <a:t>  </a:t>
            </a:r>
            <a:r>
              <a:rPr sz="800" spc="110"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spc="-5" dirty="0">
                <a:solidFill>
                  <a:srgbClr val="56575A"/>
                </a:solidFill>
                <a:latin typeface="Aktifo-A-Light"/>
                <a:cs typeface="Aktifo-A-Light"/>
              </a:rPr>
              <a:t>Canal</a:t>
            </a:r>
            <a:r>
              <a:rPr sz="800" dirty="0">
                <a:solidFill>
                  <a:srgbClr val="56575A"/>
                </a:solidFill>
                <a:latin typeface="Aktifo-A-Light"/>
                <a:cs typeface="Aktifo-A-Light"/>
              </a:rPr>
              <a:t> </a:t>
            </a:r>
            <a:r>
              <a:rPr sz="800" spc="-5" dirty="0">
                <a:solidFill>
                  <a:srgbClr val="56575A"/>
                </a:solidFill>
                <a:latin typeface="Aktifo-A-Light"/>
                <a:cs typeface="Aktifo-A-Light"/>
              </a:rPr>
              <a:t>de</a:t>
            </a:r>
            <a:r>
              <a:rPr sz="800" dirty="0">
                <a:solidFill>
                  <a:srgbClr val="56575A"/>
                </a:solidFill>
                <a:latin typeface="Aktifo-A-Light"/>
                <a:cs typeface="Aktifo-A-Light"/>
              </a:rPr>
              <a:t> ética</a:t>
            </a:r>
            <a:endParaRPr sz="800" dirty="0">
              <a:latin typeface="Aktifo-A-Light"/>
              <a:cs typeface="Aktifo-A-Light"/>
            </a:endParaRPr>
          </a:p>
        </p:txBody>
      </p:sp>
      <p:pic>
        <p:nvPicPr>
          <p:cNvPr id="18" name="Imagem 17">
            <a:extLst>
              <a:ext uri="{FF2B5EF4-FFF2-40B4-BE49-F238E27FC236}">
                <a16:creationId xmlns:a16="http://schemas.microsoft.com/office/drawing/2014/main" id="{CCD06016-727B-4455-99C6-A8793985290E}"/>
              </a:ext>
            </a:extLst>
          </p:cNvPr>
          <p:cNvPicPr>
            <a:picLocks noChangeAspect="1"/>
          </p:cNvPicPr>
          <p:nvPr/>
        </p:nvPicPr>
        <p:blipFill>
          <a:blip r:embed="rId5"/>
          <a:stretch>
            <a:fillRect/>
          </a:stretch>
        </p:blipFill>
        <p:spPr>
          <a:xfrm>
            <a:off x="4840042" y="5729589"/>
            <a:ext cx="1847850" cy="1828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3114" y="1674957"/>
            <a:ext cx="4502785" cy="3209290"/>
          </a:xfrm>
          <a:prstGeom prst="rect">
            <a:avLst/>
          </a:prstGeom>
        </p:spPr>
        <p:txBody>
          <a:bodyPr vert="horz" wrap="square" lIns="0" tIns="12700" rIns="0" bIns="0" rtlCol="0">
            <a:spAutoFit/>
          </a:bodyPr>
          <a:lstStyle/>
          <a:p>
            <a:pPr marL="12700" marR="542290">
              <a:lnSpc>
                <a:spcPct val="113100"/>
              </a:lnSpc>
              <a:spcBef>
                <a:spcPts val="100"/>
              </a:spcBef>
            </a:pPr>
            <a:r>
              <a:rPr sz="1400" spc="-10" dirty="0">
                <a:solidFill>
                  <a:srgbClr val="56575A"/>
                </a:solidFill>
                <a:latin typeface="Aktifo-A-Light"/>
                <a:cs typeface="Aktifo-A-Light"/>
              </a:rPr>
              <a:t>Embora</a:t>
            </a:r>
            <a:r>
              <a:rPr sz="1400" spc="-5" dirty="0">
                <a:solidFill>
                  <a:srgbClr val="56575A"/>
                </a:solidFill>
                <a:latin typeface="Aktifo-A-Light"/>
                <a:cs typeface="Aktifo-A-Light"/>
              </a:rPr>
              <a:t> </a:t>
            </a:r>
            <a:r>
              <a:rPr sz="1400" dirty="0">
                <a:solidFill>
                  <a:srgbClr val="56575A"/>
                </a:solidFill>
                <a:latin typeface="Aktifo-A-Light"/>
                <a:cs typeface="Aktifo-A-Light"/>
              </a:rPr>
              <a:t>o</a:t>
            </a:r>
            <a:r>
              <a:rPr sz="1400" spc="-5" dirty="0">
                <a:solidFill>
                  <a:srgbClr val="56575A"/>
                </a:solidFill>
                <a:latin typeface="Aktifo-A-Light"/>
                <a:cs typeface="Aktifo-A-Light"/>
              </a:rPr>
              <a:t> </a:t>
            </a:r>
            <a:r>
              <a:rPr sz="1400" spc="-10" dirty="0">
                <a:solidFill>
                  <a:srgbClr val="56575A"/>
                </a:solidFill>
                <a:latin typeface="Aktifo-A-Light"/>
                <a:cs typeface="Aktifo-A-Light"/>
              </a:rPr>
              <a:t>objetivo</a:t>
            </a:r>
            <a:r>
              <a:rPr sz="1400" spc="-5" dirty="0">
                <a:solidFill>
                  <a:srgbClr val="56575A"/>
                </a:solidFill>
                <a:latin typeface="Aktifo-A-Light"/>
                <a:cs typeface="Aktifo-A-Light"/>
              </a:rPr>
              <a:t> </a:t>
            </a:r>
            <a:r>
              <a:rPr sz="1400" spc="-10" dirty="0">
                <a:solidFill>
                  <a:srgbClr val="56575A"/>
                </a:solidFill>
                <a:latin typeface="Aktifo-A-Light"/>
                <a:cs typeface="Aktifo-A-Light"/>
              </a:rPr>
              <a:t>deste</a:t>
            </a:r>
            <a:r>
              <a:rPr sz="1400" spc="-5" dirty="0">
                <a:solidFill>
                  <a:srgbClr val="56575A"/>
                </a:solidFill>
                <a:latin typeface="Aktifo-A-Light"/>
                <a:cs typeface="Aktifo-A-Light"/>
              </a:rPr>
              <a:t> </a:t>
            </a:r>
            <a:r>
              <a:rPr sz="1400" dirty="0">
                <a:solidFill>
                  <a:srgbClr val="56575A"/>
                </a:solidFill>
                <a:latin typeface="Aktifo-A-Light"/>
                <a:cs typeface="Aktifo-A-Light"/>
              </a:rPr>
              <a:t>Código</a:t>
            </a:r>
            <a:r>
              <a:rPr sz="1400" spc="-5" dirty="0">
                <a:solidFill>
                  <a:srgbClr val="56575A"/>
                </a:solidFill>
                <a:latin typeface="Aktifo-A-Light"/>
                <a:cs typeface="Aktifo-A-Light"/>
              </a:rPr>
              <a:t> </a:t>
            </a:r>
            <a:r>
              <a:rPr sz="1400" dirty="0">
                <a:solidFill>
                  <a:srgbClr val="56575A"/>
                </a:solidFill>
                <a:latin typeface="Aktifo-A-Light"/>
                <a:cs typeface="Aktifo-A-Light"/>
              </a:rPr>
              <a:t>seja </a:t>
            </a:r>
            <a:r>
              <a:rPr sz="1400" spc="-10" dirty="0">
                <a:solidFill>
                  <a:srgbClr val="56575A"/>
                </a:solidFill>
                <a:latin typeface="Aktifo-A-Light"/>
                <a:cs typeface="Aktifo-A-Light"/>
              </a:rPr>
              <a:t>atender </a:t>
            </a:r>
            <a:r>
              <a:rPr sz="1400" spc="-315" dirty="0">
                <a:solidFill>
                  <a:srgbClr val="56575A"/>
                </a:solidFill>
                <a:latin typeface="Aktifo-A-Light"/>
                <a:cs typeface="Aktifo-A-Light"/>
              </a:rPr>
              <a:t> </a:t>
            </a:r>
            <a:r>
              <a:rPr sz="1400" dirty="0">
                <a:solidFill>
                  <a:srgbClr val="56575A"/>
                </a:solidFill>
                <a:latin typeface="Aktifo-A-Light"/>
                <a:cs typeface="Aktifo-A-Light"/>
              </a:rPr>
              <a:t>à</a:t>
            </a:r>
            <a:r>
              <a:rPr sz="1400" spc="-10" dirty="0">
                <a:solidFill>
                  <a:srgbClr val="56575A"/>
                </a:solidFill>
                <a:latin typeface="Aktifo-A-Light"/>
                <a:cs typeface="Aktifo-A-Light"/>
              </a:rPr>
              <a:t> </a:t>
            </a:r>
            <a:r>
              <a:rPr sz="1400" spc="-5" dirty="0">
                <a:solidFill>
                  <a:srgbClr val="56575A"/>
                </a:solidFill>
                <a:latin typeface="Aktifo-A-Light"/>
                <a:cs typeface="Aktifo-A-Light"/>
              </a:rPr>
              <a:t>maioria</a:t>
            </a:r>
            <a:r>
              <a:rPr sz="1400" spc="-10" dirty="0">
                <a:solidFill>
                  <a:srgbClr val="56575A"/>
                </a:solidFill>
                <a:latin typeface="Aktifo-A-Light"/>
                <a:cs typeface="Aktifo-A-Light"/>
              </a:rPr>
              <a:t> </a:t>
            </a:r>
            <a:r>
              <a:rPr sz="1400" dirty="0">
                <a:solidFill>
                  <a:srgbClr val="56575A"/>
                </a:solidFill>
                <a:latin typeface="Aktifo-A-Light"/>
                <a:cs typeface="Aktifo-A-Light"/>
              </a:rPr>
              <a:t>das</a:t>
            </a:r>
            <a:r>
              <a:rPr sz="1400" spc="-5" dirty="0">
                <a:solidFill>
                  <a:srgbClr val="56575A"/>
                </a:solidFill>
                <a:latin typeface="Aktifo-A-Light"/>
                <a:cs typeface="Aktifo-A-Light"/>
              </a:rPr>
              <a:t> situações</a:t>
            </a:r>
            <a:r>
              <a:rPr sz="1400" spc="-10" dirty="0">
                <a:solidFill>
                  <a:srgbClr val="56575A"/>
                </a:solidFill>
                <a:latin typeface="Aktifo-A-Light"/>
                <a:cs typeface="Aktifo-A-Light"/>
              </a:rPr>
              <a:t> </a:t>
            </a:r>
            <a:r>
              <a:rPr sz="1400" spc="-15" dirty="0">
                <a:solidFill>
                  <a:srgbClr val="56575A"/>
                </a:solidFill>
                <a:latin typeface="Aktifo-A-Light"/>
                <a:cs typeface="Aktifo-A-Light"/>
              </a:rPr>
              <a:t>envolvendo</a:t>
            </a:r>
            <a:r>
              <a:rPr sz="1400" spc="-5" dirty="0">
                <a:solidFill>
                  <a:srgbClr val="56575A"/>
                </a:solidFill>
                <a:latin typeface="Aktifo-A-Light"/>
                <a:cs typeface="Aktifo-A-Light"/>
              </a:rPr>
              <a:t> questões</a:t>
            </a:r>
            <a:endParaRPr sz="1400" dirty="0">
              <a:latin typeface="Aktifo-A-Light"/>
              <a:cs typeface="Aktifo-A-Light"/>
            </a:endParaRPr>
          </a:p>
          <a:p>
            <a:pPr marL="12700" marR="5080">
              <a:lnSpc>
                <a:spcPct val="113100"/>
              </a:lnSpc>
            </a:pPr>
            <a:r>
              <a:rPr sz="1400" spc="-5" dirty="0">
                <a:solidFill>
                  <a:srgbClr val="56575A"/>
                </a:solidFill>
                <a:latin typeface="Aktifo-A-Light"/>
                <a:cs typeface="Aktifo-A-Light"/>
              </a:rPr>
              <a:t>relacionadas </a:t>
            </a:r>
            <a:r>
              <a:rPr sz="1400" dirty="0">
                <a:solidFill>
                  <a:srgbClr val="56575A"/>
                </a:solidFill>
                <a:latin typeface="Aktifo-A-Light"/>
                <a:cs typeface="Aktifo-A-Light"/>
              </a:rPr>
              <a:t>à ética em </a:t>
            </a:r>
            <a:r>
              <a:rPr sz="1400" spc="-5" dirty="0">
                <a:solidFill>
                  <a:srgbClr val="56575A"/>
                </a:solidFill>
                <a:latin typeface="Aktifo-A-Light"/>
                <a:cs typeface="Aktifo-A-Light"/>
              </a:rPr>
              <a:t>nossas atividades, </a:t>
            </a:r>
            <a:r>
              <a:rPr sz="1400" spc="-10" dirty="0">
                <a:solidFill>
                  <a:srgbClr val="56575A"/>
                </a:solidFill>
                <a:latin typeface="Aktifo-A-Light"/>
                <a:cs typeface="Aktifo-A-Light"/>
              </a:rPr>
              <a:t>novas </a:t>
            </a:r>
            <a:r>
              <a:rPr sz="1400" spc="-5" dirty="0">
                <a:solidFill>
                  <a:srgbClr val="56575A"/>
                </a:solidFill>
                <a:latin typeface="Aktifo-A-Light"/>
                <a:cs typeface="Aktifo-A-Light"/>
              </a:rPr>
              <a:t> situações podem </a:t>
            </a:r>
            <a:r>
              <a:rPr sz="1400" spc="-25" dirty="0">
                <a:solidFill>
                  <a:srgbClr val="56575A"/>
                </a:solidFill>
                <a:latin typeface="Aktifo-A-Light"/>
                <a:cs typeface="Aktifo-A-Light"/>
              </a:rPr>
              <a:t>surgir, </a:t>
            </a:r>
            <a:r>
              <a:rPr sz="1400" spc="-5" dirty="0">
                <a:solidFill>
                  <a:srgbClr val="56575A"/>
                </a:solidFill>
                <a:latin typeface="Aktifo-A-Light"/>
                <a:cs typeface="Aktifo-A-Light"/>
              </a:rPr>
              <a:t>sendo necessária </a:t>
            </a:r>
            <a:r>
              <a:rPr sz="1400" dirty="0">
                <a:solidFill>
                  <a:srgbClr val="56575A"/>
                </a:solidFill>
                <a:latin typeface="Aktifo-A-Light"/>
                <a:cs typeface="Aktifo-A-Light"/>
              </a:rPr>
              <a:t>a </a:t>
            </a:r>
            <a:r>
              <a:rPr sz="1400" spc="5" dirty="0">
                <a:solidFill>
                  <a:srgbClr val="56575A"/>
                </a:solidFill>
                <a:latin typeface="Aktifo-A-Light"/>
                <a:cs typeface="Aktifo-A-Light"/>
              </a:rPr>
              <a:t> </a:t>
            </a:r>
            <a:r>
              <a:rPr sz="1400" spc="-10" dirty="0">
                <a:solidFill>
                  <a:srgbClr val="56575A"/>
                </a:solidFill>
                <a:latin typeface="Aktifo-A-Light"/>
                <a:cs typeface="Aktifo-A-Light"/>
              </a:rPr>
              <a:t>definição</a:t>
            </a:r>
            <a:r>
              <a:rPr sz="1400" dirty="0">
                <a:solidFill>
                  <a:srgbClr val="56575A"/>
                </a:solidFill>
                <a:latin typeface="Aktifo-A-Light"/>
                <a:cs typeface="Aktifo-A-Light"/>
              </a:rPr>
              <a:t> da </a:t>
            </a:r>
            <a:r>
              <a:rPr sz="1400" spc="-5" dirty="0">
                <a:solidFill>
                  <a:srgbClr val="56575A"/>
                </a:solidFill>
                <a:latin typeface="Aktifo-A-Light"/>
                <a:cs typeface="Aktifo-A-Light"/>
              </a:rPr>
              <a:t>regra</a:t>
            </a:r>
            <a:r>
              <a:rPr sz="1400" dirty="0">
                <a:solidFill>
                  <a:srgbClr val="56575A"/>
                </a:solidFill>
                <a:latin typeface="Aktifo-A-Light"/>
                <a:cs typeface="Aktifo-A-Light"/>
              </a:rPr>
              <a:t> e </a:t>
            </a:r>
            <a:r>
              <a:rPr sz="1400" spc="-10" dirty="0">
                <a:solidFill>
                  <a:srgbClr val="56575A"/>
                </a:solidFill>
                <a:latin typeface="Aktifo-A-Light"/>
                <a:cs typeface="Aktifo-A-Light"/>
              </a:rPr>
              <a:t>atualização</a:t>
            </a:r>
            <a:r>
              <a:rPr sz="1400" dirty="0">
                <a:solidFill>
                  <a:srgbClr val="56575A"/>
                </a:solidFill>
                <a:latin typeface="Aktifo-A-Light"/>
                <a:cs typeface="Aktifo-A-Light"/>
              </a:rPr>
              <a:t> </a:t>
            </a:r>
            <a:r>
              <a:rPr sz="1400" spc="-5" dirty="0">
                <a:solidFill>
                  <a:srgbClr val="56575A"/>
                </a:solidFill>
                <a:latin typeface="Aktifo-A-Light"/>
                <a:cs typeface="Aktifo-A-Light"/>
              </a:rPr>
              <a:t>do</a:t>
            </a:r>
            <a:r>
              <a:rPr sz="1400" dirty="0">
                <a:solidFill>
                  <a:srgbClr val="56575A"/>
                </a:solidFill>
                <a:latin typeface="Aktifo-A-Light"/>
                <a:cs typeface="Aktifo-A-Light"/>
              </a:rPr>
              <a:t> Código </a:t>
            </a:r>
            <a:r>
              <a:rPr sz="1400" spc="-5" dirty="0">
                <a:solidFill>
                  <a:srgbClr val="56575A"/>
                </a:solidFill>
                <a:latin typeface="Aktifo-A-Light"/>
                <a:cs typeface="Aktifo-A-Light"/>
              </a:rPr>
              <a:t>de</a:t>
            </a:r>
            <a:r>
              <a:rPr sz="1400" dirty="0">
                <a:solidFill>
                  <a:srgbClr val="56575A"/>
                </a:solidFill>
                <a:latin typeface="Aktifo-A-Light"/>
                <a:cs typeface="Aktifo-A-Light"/>
              </a:rPr>
              <a:t> Ética </a:t>
            </a:r>
            <a:r>
              <a:rPr sz="1400" spc="-315" dirty="0">
                <a:solidFill>
                  <a:srgbClr val="56575A"/>
                </a:solidFill>
                <a:latin typeface="Aktifo-A-Light"/>
                <a:cs typeface="Aktifo-A-Light"/>
              </a:rPr>
              <a:t> </a:t>
            </a:r>
            <a:r>
              <a:rPr sz="1400" spc="-5" dirty="0">
                <a:solidFill>
                  <a:srgbClr val="56575A"/>
                </a:solidFill>
                <a:latin typeface="Aktifo-A-Light"/>
                <a:cs typeface="Aktifo-A-Light"/>
              </a:rPr>
              <a:t>pelo </a:t>
            </a:r>
            <a:r>
              <a:rPr sz="1400" spc="-10" dirty="0">
                <a:solidFill>
                  <a:srgbClr val="56575A"/>
                </a:solidFill>
                <a:latin typeface="Aktifo-A-Light"/>
                <a:cs typeface="Aktifo-A-Light"/>
              </a:rPr>
              <a:t>Comitê.</a:t>
            </a:r>
            <a:endParaRPr sz="1400" dirty="0">
              <a:latin typeface="Aktifo-A-Light"/>
              <a:cs typeface="Aktifo-A-Light"/>
            </a:endParaRPr>
          </a:p>
          <a:p>
            <a:pPr marL="12700" marR="126364">
              <a:lnSpc>
                <a:spcPct val="113100"/>
              </a:lnSpc>
              <a:spcBef>
                <a:spcPts val="1130"/>
              </a:spcBef>
            </a:pPr>
            <a:r>
              <a:rPr sz="1400" spc="-10" dirty="0">
                <a:solidFill>
                  <a:srgbClr val="56575A"/>
                </a:solidFill>
                <a:latin typeface="Aktifo-A-Light"/>
                <a:cs typeface="Aktifo-A-Light"/>
              </a:rPr>
              <a:t>Se</a:t>
            </a:r>
            <a:r>
              <a:rPr sz="1400" dirty="0">
                <a:solidFill>
                  <a:srgbClr val="56575A"/>
                </a:solidFill>
                <a:latin typeface="Aktifo-A-Light"/>
                <a:cs typeface="Aktifo-A-Light"/>
              </a:rPr>
              <a:t> </a:t>
            </a:r>
            <a:r>
              <a:rPr sz="1400" spc="-5" dirty="0">
                <a:solidFill>
                  <a:srgbClr val="56575A"/>
                </a:solidFill>
                <a:latin typeface="Aktifo-A-Light"/>
                <a:cs typeface="Aktifo-A-Light"/>
              </a:rPr>
              <a:t>surgirem</a:t>
            </a:r>
            <a:r>
              <a:rPr sz="1400" dirty="0">
                <a:solidFill>
                  <a:srgbClr val="56575A"/>
                </a:solidFill>
                <a:latin typeface="Aktifo-A-Light"/>
                <a:cs typeface="Aktifo-A-Light"/>
              </a:rPr>
              <a:t> </a:t>
            </a:r>
            <a:r>
              <a:rPr sz="1400" spc="-5" dirty="0">
                <a:solidFill>
                  <a:srgbClr val="56575A"/>
                </a:solidFill>
                <a:latin typeface="Aktifo-A-Light"/>
                <a:cs typeface="Aktifo-A-Light"/>
              </a:rPr>
              <a:t>dúvidas</a:t>
            </a:r>
            <a:r>
              <a:rPr sz="1400" dirty="0">
                <a:solidFill>
                  <a:srgbClr val="56575A"/>
                </a:solidFill>
                <a:latin typeface="Aktifo-A-Light"/>
                <a:cs typeface="Aktifo-A-Light"/>
              </a:rPr>
              <a:t> sobre</a:t>
            </a:r>
            <a:r>
              <a:rPr sz="1400" spc="5" dirty="0">
                <a:solidFill>
                  <a:srgbClr val="56575A"/>
                </a:solidFill>
                <a:latin typeface="Aktifo-A-Light"/>
                <a:cs typeface="Aktifo-A-Light"/>
              </a:rPr>
              <a:t> </a:t>
            </a:r>
            <a:r>
              <a:rPr sz="1400" dirty="0">
                <a:solidFill>
                  <a:srgbClr val="56575A"/>
                </a:solidFill>
                <a:latin typeface="Aktifo-A-Light"/>
                <a:cs typeface="Aktifo-A-Light"/>
              </a:rPr>
              <a:t>a </a:t>
            </a:r>
            <a:r>
              <a:rPr sz="1400" spc="-10" dirty="0">
                <a:solidFill>
                  <a:srgbClr val="56575A"/>
                </a:solidFill>
                <a:latin typeface="Aktifo-A-Light"/>
                <a:cs typeface="Aktifo-A-Light"/>
              </a:rPr>
              <a:t>prática</a:t>
            </a:r>
            <a:r>
              <a:rPr sz="1400" dirty="0">
                <a:solidFill>
                  <a:srgbClr val="56575A"/>
                </a:solidFill>
                <a:latin typeface="Aktifo-A-Light"/>
                <a:cs typeface="Aktifo-A-Light"/>
              </a:rPr>
              <a:t> </a:t>
            </a:r>
            <a:r>
              <a:rPr sz="1400" spc="-5" dirty="0">
                <a:solidFill>
                  <a:srgbClr val="56575A"/>
                </a:solidFill>
                <a:latin typeface="Aktifo-A-Light"/>
                <a:cs typeface="Aktifo-A-Light"/>
              </a:rPr>
              <a:t>dos</a:t>
            </a:r>
            <a:r>
              <a:rPr sz="1400" dirty="0">
                <a:solidFill>
                  <a:srgbClr val="56575A"/>
                </a:solidFill>
                <a:latin typeface="Aktifo-A-Light"/>
                <a:cs typeface="Aktifo-A-Light"/>
              </a:rPr>
              <a:t> </a:t>
            </a:r>
            <a:r>
              <a:rPr sz="1400" spc="-5" dirty="0">
                <a:solidFill>
                  <a:srgbClr val="56575A"/>
                </a:solidFill>
                <a:latin typeface="Aktifo-A-Light"/>
                <a:cs typeface="Aktifo-A-Light"/>
              </a:rPr>
              <a:t>princípios </a:t>
            </a:r>
            <a:r>
              <a:rPr sz="1400" spc="-315" dirty="0">
                <a:solidFill>
                  <a:srgbClr val="56575A"/>
                </a:solidFill>
                <a:latin typeface="Aktifo-A-Light"/>
                <a:cs typeface="Aktifo-A-Light"/>
              </a:rPr>
              <a:t> </a:t>
            </a:r>
            <a:r>
              <a:rPr sz="1400" dirty="0">
                <a:solidFill>
                  <a:srgbClr val="56575A"/>
                </a:solidFill>
                <a:latin typeface="Aktifo-A-Light"/>
                <a:cs typeface="Aktifo-A-Light"/>
              </a:rPr>
              <a:t>éticos e </a:t>
            </a:r>
            <a:r>
              <a:rPr sz="1400" spc="-5" dirty="0">
                <a:solidFill>
                  <a:srgbClr val="56575A"/>
                </a:solidFill>
                <a:latin typeface="Aktifo-A-Light"/>
                <a:cs typeface="Aktifo-A-Light"/>
              </a:rPr>
              <a:t>desvios de condutas, não </a:t>
            </a:r>
            <a:r>
              <a:rPr sz="1400" spc="-10" dirty="0">
                <a:solidFill>
                  <a:srgbClr val="56575A"/>
                </a:solidFill>
                <a:latin typeface="Aktifo-A-Light"/>
                <a:cs typeface="Aktifo-A-Light"/>
              </a:rPr>
              <a:t>hesite </a:t>
            </a:r>
            <a:r>
              <a:rPr sz="1400" dirty="0">
                <a:solidFill>
                  <a:srgbClr val="56575A"/>
                </a:solidFill>
                <a:latin typeface="Aktifo-A-Light"/>
                <a:cs typeface="Aktifo-A-Light"/>
              </a:rPr>
              <a:t>em </a:t>
            </a:r>
            <a:r>
              <a:rPr sz="1400" spc="5" dirty="0">
                <a:solidFill>
                  <a:srgbClr val="56575A"/>
                </a:solidFill>
                <a:latin typeface="Aktifo-A-Light"/>
                <a:cs typeface="Aktifo-A-Light"/>
              </a:rPr>
              <a:t> </a:t>
            </a:r>
            <a:r>
              <a:rPr sz="1400" spc="-15" dirty="0">
                <a:solidFill>
                  <a:srgbClr val="56575A"/>
                </a:solidFill>
                <a:latin typeface="Aktifo-A-Light"/>
                <a:cs typeface="Aktifo-A-Light"/>
              </a:rPr>
              <a:t>contatar</a:t>
            </a:r>
            <a:r>
              <a:rPr sz="1400" spc="-5" dirty="0">
                <a:solidFill>
                  <a:srgbClr val="56575A"/>
                </a:solidFill>
                <a:latin typeface="Aktifo-A-Light"/>
                <a:cs typeface="Aktifo-A-Light"/>
              </a:rPr>
              <a:t> </a:t>
            </a:r>
            <a:r>
              <a:rPr sz="1400" dirty="0">
                <a:solidFill>
                  <a:srgbClr val="56575A"/>
                </a:solidFill>
                <a:latin typeface="Aktifo-A-Light"/>
                <a:cs typeface="Aktifo-A-Light"/>
              </a:rPr>
              <a:t>o seu </a:t>
            </a:r>
            <a:r>
              <a:rPr sz="1400" spc="-5" dirty="0">
                <a:solidFill>
                  <a:srgbClr val="56575A"/>
                </a:solidFill>
                <a:latin typeface="Aktifo-A-Light"/>
                <a:cs typeface="Aktifo-A-Light"/>
              </a:rPr>
              <a:t>superior</a:t>
            </a:r>
            <a:r>
              <a:rPr sz="1400" dirty="0">
                <a:solidFill>
                  <a:srgbClr val="56575A"/>
                </a:solidFill>
                <a:latin typeface="Aktifo-A-Light"/>
                <a:cs typeface="Aktifo-A-Light"/>
              </a:rPr>
              <a:t> ou o</a:t>
            </a:r>
            <a:r>
              <a:rPr sz="1400" spc="-5" dirty="0">
                <a:solidFill>
                  <a:srgbClr val="56575A"/>
                </a:solidFill>
                <a:latin typeface="Aktifo-A-Light"/>
                <a:cs typeface="Aktifo-A-Light"/>
              </a:rPr>
              <a:t> </a:t>
            </a:r>
            <a:r>
              <a:rPr sz="1400" spc="-10" dirty="0">
                <a:solidFill>
                  <a:srgbClr val="56575A"/>
                </a:solidFill>
                <a:latin typeface="Aktifo-A-Light"/>
                <a:cs typeface="Aktifo-A-Light"/>
              </a:rPr>
              <a:t>Comitê</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Ética.</a:t>
            </a:r>
            <a:endParaRPr sz="1400" dirty="0">
              <a:latin typeface="Aktifo-A-Light"/>
              <a:cs typeface="Aktifo-A-Light"/>
            </a:endParaRPr>
          </a:p>
          <a:p>
            <a:pPr marL="12700" marR="256540">
              <a:lnSpc>
                <a:spcPct val="113100"/>
              </a:lnSpc>
              <a:spcBef>
                <a:spcPts val="1135"/>
              </a:spcBef>
            </a:pPr>
            <a:r>
              <a:rPr sz="1400" dirty="0">
                <a:solidFill>
                  <a:srgbClr val="F95900"/>
                </a:solidFill>
                <a:latin typeface="Aktifo-A-Light"/>
                <a:cs typeface="Aktifo-A-Light"/>
              </a:rPr>
              <a:t>Casos</a:t>
            </a:r>
            <a:r>
              <a:rPr sz="1400" spc="-5" dirty="0">
                <a:solidFill>
                  <a:srgbClr val="F95900"/>
                </a:solidFill>
                <a:latin typeface="Aktifo-A-Light"/>
                <a:cs typeface="Aktifo-A-Light"/>
              </a:rPr>
              <a:t> </a:t>
            </a:r>
            <a:r>
              <a:rPr sz="1400" spc="-10" dirty="0">
                <a:solidFill>
                  <a:srgbClr val="F95900"/>
                </a:solidFill>
                <a:latin typeface="Aktifo-A-Light"/>
                <a:cs typeface="Aktifo-A-Light"/>
              </a:rPr>
              <a:t>anteriores</a:t>
            </a:r>
            <a:r>
              <a:rPr sz="1400" dirty="0">
                <a:solidFill>
                  <a:srgbClr val="F95900"/>
                </a:solidFill>
                <a:latin typeface="Aktifo-A-Light"/>
                <a:cs typeface="Aktifo-A-Light"/>
              </a:rPr>
              <a:t> à </a:t>
            </a:r>
            <a:r>
              <a:rPr sz="1400" spc="-5" dirty="0">
                <a:solidFill>
                  <a:srgbClr val="F95900"/>
                </a:solidFill>
                <a:latin typeface="Aktifo-A-Light"/>
                <a:cs typeface="Aktifo-A-Light"/>
              </a:rPr>
              <a:t>publicação </a:t>
            </a:r>
            <a:r>
              <a:rPr sz="1400" spc="-10" dirty="0">
                <a:solidFill>
                  <a:srgbClr val="F95900"/>
                </a:solidFill>
                <a:latin typeface="Aktifo-A-Light"/>
                <a:cs typeface="Aktifo-A-Light"/>
              </a:rPr>
              <a:t>deste</a:t>
            </a:r>
            <a:r>
              <a:rPr sz="1400" dirty="0">
                <a:solidFill>
                  <a:srgbClr val="F95900"/>
                </a:solidFill>
                <a:latin typeface="Aktifo-A-Light"/>
                <a:cs typeface="Aktifo-A-Light"/>
              </a:rPr>
              <a:t> código </a:t>
            </a:r>
            <a:r>
              <a:rPr sz="1400" spc="-5" dirty="0">
                <a:solidFill>
                  <a:srgbClr val="F95900"/>
                </a:solidFill>
                <a:latin typeface="Aktifo-A-Light"/>
                <a:cs typeface="Aktifo-A-Light"/>
              </a:rPr>
              <a:t>de </a:t>
            </a:r>
            <a:r>
              <a:rPr sz="1400" dirty="0">
                <a:solidFill>
                  <a:srgbClr val="F95900"/>
                </a:solidFill>
                <a:latin typeface="Aktifo-A-Light"/>
                <a:cs typeface="Aktifo-A-Light"/>
              </a:rPr>
              <a:t> ética </a:t>
            </a:r>
            <a:r>
              <a:rPr sz="1400" spc="-10" dirty="0">
                <a:solidFill>
                  <a:srgbClr val="F95900"/>
                </a:solidFill>
                <a:latin typeface="Aktifo-A-Light"/>
                <a:cs typeface="Aktifo-A-Light"/>
              </a:rPr>
              <a:t>foram </a:t>
            </a:r>
            <a:r>
              <a:rPr sz="1400" spc="-5" dirty="0">
                <a:solidFill>
                  <a:srgbClr val="F95900"/>
                </a:solidFill>
                <a:latin typeface="Aktifo-A-Light"/>
                <a:cs typeface="Aktifo-A-Light"/>
              </a:rPr>
              <a:t>analisados </a:t>
            </a:r>
            <a:r>
              <a:rPr sz="1400" dirty="0">
                <a:solidFill>
                  <a:srgbClr val="F95900"/>
                </a:solidFill>
                <a:latin typeface="Aktifo-A-Light"/>
                <a:cs typeface="Aktifo-A-Light"/>
              </a:rPr>
              <a:t>e </a:t>
            </a:r>
            <a:r>
              <a:rPr sz="1400" spc="-5" dirty="0">
                <a:solidFill>
                  <a:srgbClr val="F95900"/>
                </a:solidFill>
                <a:latin typeface="Aktifo-A-Light"/>
                <a:cs typeface="Aktifo-A-Light"/>
              </a:rPr>
              <a:t>mantidos </a:t>
            </a:r>
            <a:r>
              <a:rPr sz="1400" spc="-10" dirty="0">
                <a:solidFill>
                  <a:srgbClr val="F95900"/>
                </a:solidFill>
                <a:latin typeface="Aktifo-A-Light"/>
                <a:cs typeface="Aktifo-A-Light"/>
              </a:rPr>
              <a:t>atendendo </a:t>
            </a:r>
            <a:r>
              <a:rPr sz="1400" dirty="0">
                <a:solidFill>
                  <a:srgbClr val="F95900"/>
                </a:solidFill>
                <a:latin typeface="Aktifo-A-Light"/>
                <a:cs typeface="Aktifo-A-Light"/>
              </a:rPr>
              <a:t>às </a:t>
            </a:r>
            <a:r>
              <a:rPr sz="1400" spc="-320" dirty="0">
                <a:solidFill>
                  <a:srgbClr val="F95900"/>
                </a:solidFill>
                <a:latin typeface="Aktifo-A-Light"/>
                <a:cs typeface="Aktifo-A-Light"/>
              </a:rPr>
              <a:t> </a:t>
            </a:r>
            <a:r>
              <a:rPr sz="1400" dirty="0">
                <a:solidFill>
                  <a:srgbClr val="F95900"/>
                </a:solidFill>
                <a:latin typeface="Aktifo-A-Light"/>
                <a:cs typeface="Aktifo-A-Light"/>
              </a:rPr>
              <a:t>normas</a:t>
            </a:r>
            <a:r>
              <a:rPr sz="1400" spc="-5" dirty="0">
                <a:solidFill>
                  <a:srgbClr val="F95900"/>
                </a:solidFill>
                <a:latin typeface="Aktifo-A-Light"/>
                <a:cs typeface="Aktifo-A-Light"/>
              </a:rPr>
              <a:t> </a:t>
            </a:r>
            <a:r>
              <a:rPr sz="1400" dirty="0">
                <a:solidFill>
                  <a:srgbClr val="F95900"/>
                </a:solidFill>
                <a:latin typeface="Aktifo-A-Light"/>
                <a:cs typeface="Aktifo-A-Light"/>
              </a:rPr>
              <a:t>aqui </a:t>
            </a:r>
            <a:r>
              <a:rPr sz="1400" spc="-10" dirty="0">
                <a:solidFill>
                  <a:srgbClr val="F95900"/>
                </a:solidFill>
                <a:latin typeface="Aktifo-A-Light"/>
                <a:cs typeface="Aktifo-A-Light"/>
              </a:rPr>
              <a:t>descritas.</a:t>
            </a:r>
            <a:endParaRPr sz="1400" dirty="0">
              <a:latin typeface="Aktifo-A-Light"/>
              <a:cs typeface="Aktifo-A-Light"/>
            </a:endParaRPr>
          </a:p>
        </p:txBody>
      </p:sp>
      <p:sp>
        <p:nvSpPr>
          <p:cNvPr id="4" name="object 4"/>
          <p:cNvSpPr txBox="1"/>
          <p:nvPr/>
        </p:nvSpPr>
        <p:spPr>
          <a:xfrm>
            <a:off x="480901" y="7069679"/>
            <a:ext cx="3463618" cy="130805"/>
          </a:xfrm>
          <a:prstGeom prst="rect">
            <a:avLst/>
          </a:prstGeom>
        </p:spPr>
        <p:txBody>
          <a:bodyPr vert="horz" wrap="square" lIns="0" tIns="7620" rIns="0" bIns="0" rtlCol="0">
            <a:spAutoFit/>
          </a:bodyPr>
          <a:lstStyle/>
          <a:p>
            <a:pPr marL="38100">
              <a:lnSpc>
                <a:spcPct val="100000"/>
              </a:lnSpc>
              <a:spcBef>
                <a:spcPts val="60"/>
              </a:spcBef>
            </a:pPr>
            <a:fld id="{81D60167-4931-47E6-BA6A-407CBD079E47}" type="slidenum">
              <a:rPr sz="800" dirty="0">
                <a:solidFill>
                  <a:srgbClr val="F0782E"/>
                </a:solidFill>
                <a:latin typeface="Aktifo-A-Light"/>
                <a:cs typeface="Aktifo-A-Light"/>
              </a:rPr>
              <a:t>39</a:t>
            </a:fld>
            <a:r>
              <a:rPr sz="800" dirty="0">
                <a:solidFill>
                  <a:srgbClr val="F0782E"/>
                </a:solidFill>
                <a:latin typeface="Aktifo-A-Light"/>
                <a:cs typeface="Aktifo-A-Light"/>
              </a:rPr>
              <a:t>  </a:t>
            </a:r>
            <a:r>
              <a:rPr sz="800" spc="110"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spc="-5" dirty="0">
                <a:solidFill>
                  <a:srgbClr val="56575A"/>
                </a:solidFill>
                <a:latin typeface="Aktifo-A-Light"/>
                <a:cs typeface="Aktifo-A-Light"/>
              </a:rPr>
              <a:t>Canal</a:t>
            </a:r>
            <a:r>
              <a:rPr sz="800" dirty="0">
                <a:solidFill>
                  <a:srgbClr val="56575A"/>
                </a:solidFill>
                <a:latin typeface="Aktifo-A-Light"/>
                <a:cs typeface="Aktifo-A-Light"/>
              </a:rPr>
              <a:t> </a:t>
            </a:r>
            <a:r>
              <a:rPr sz="800" spc="-5" dirty="0">
                <a:solidFill>
                  <a:srgbClr val="56575A"/>
                </a:solidFill>
                <a:latin typeface="Aktifo-A-Light"/>
                <a:cs typeface="Aktifo-A-Light"/>
              </a:rPr>
              <a:t>de</a:t>
            </a:r>
            <a:r>
              <a:rPr sz="800" dirty="0">
                <a:solidFill>
                  <a:srgbClr val="56575A"/>
                </a:solidFill>
                <a:latin typeface="Aktifo-A-Light"/>
                <a:cs typeface="Aktifo-A-Light"/>
              </a:rPr>
              <a:t> ética</a:t>
            </a:r>
            <a:endParaRPr sz="800" dirty="0">
              <a:latin typeface="Aktifo-A-Light"/>
              <a:cs typeface="Aktifo-A-Light"/>
            </a:endParaRPr>
          </a:p>
        </p:txBody>
      </p:sp>
      <p:pic>
        <p:nvPicPr>
          <p:cNvPr id="6" name="Imagem 5" descr="Logotipo&#10;&#10;Descrição gerada automaticamente">
            <a:extLst>
              <a:ext uri="{FF2B5EF4-FFF2-40B4-BE49-F238E27FC236}">
                <a16:creationId xmlns:a16="http://schemas.microsoft.com/office/drawing/2014/main" id="{AB36A4FB-539D-2348-8549-22B5204FE3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77" b="38003"/>
          <a:stretch/>
        </p:blipFill>
        <p:spPr>
          <a:xfrm rot="16200000">
            <a:off x="4191628" y="1528761"/>
            <a:ext cx="9617295" cy="45027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111" y="1552886"/>
            <a:ext cx="2720340" cy="560070"/>
          </a:xfrm>
          <a:prstGeom prst="rect">
            <a:avLst/>
          </a:prstGeom>
        </p:spPr>
        <p:txBody>
          <a:bodyPr vert="horz" wrap="square" lIns="0" tIns="13335" rIns="0" bIns="0" rtlCol="0">
            <a:spAutoFit/>
          </a:bodyPr>
          <a:lstStyle/>
          <a:p>
            <a:pPr marL="12700">
              <a:lnSpc>
                <a:spcPct val="100000"/>
              </a:lnSpc>
              <a:spcBef>
                <a:spcPts val="105"/>
              </a:spcBef>
            </a:pPr>
            <a:r>
              <a:rPr spc="-15" dirty="0">
                <a:solidFill>
                  <a:srgbClr val="FFFFFF"/>
                </a:solidFill>
                <a:latin typeface="Aktifo-A-Book"/>
                <a:cs typeface="Aktifo-A-Book"/>
              </a:rPr>
              <a:t>Causa</a:t>
            </a:r>
            <a:r>
              <a:rPr spc="-175" dirty="0">
                <a:solidFill>
                  <a:srgbClr val="FFFFFF"/>
                </a:solidFill>
                <a:latin typeface="Aktifo-A-Book"/>
                <a:cs typeface="Aktifo-A-Book"/>
              </a:rPr>
              <a:t> </a:t>
            </a:r>
            <a:r>
              <a:rPr spc="-10" dirty="0">
                <a:solidFill>
                  <a:srgbClr val="FFFFFF"/>
                </a:solidFill>
                <a:latin typeface="Aktifo-A-Book"/>
                <a:cs typeface="Aktifo-A-Book"/>
              </a:rPr>
              <a:t>Justa</a:t>
            </a:r>
          </a:p>
        </p:txBody>
      </p:sp>
      <p:sp>
        <p:nvSpPr>
          <p:cNvPr id="3" name="object 3"/>
          <p:cNvSpPr/>
          <p:nvPr/>
        </p:nvSpPr>
        <p:spPr>
          <a:xfrm>
            <a:off x="1096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19001" y="7082380"/>
            <a:ext cx="127635" cy="119380"/>
          </a:xfrm>
          <a:prstGeom prst="rect">
            <a:avLst/>
          </a:prstGeom>
        </p:spPr>
        <p:txBody>
          <a:bodyPr vert="horz" wrap="square" lIns="0" tIns="0" rIns="0" bIns="0" rtlCol="0">
            <a:spAutoFit/>
          </a:bodyPr>
          <a:lstStyle/>
          <a:p>
            <a:pPr>
              <a:lnSpc>
                <a:spcPts val="919"/>
              </a:lnSpc>
            </a:pPr>
            <a:r>
              <a:rPr sz="800" dirty="0">
                <a:solidFill>
                  <a:srgbClr val="F0782E"/>
                </a:solidFill>
                <a:latin typeface="Aktifo-A-Light"/>
                <a:cs typeface="Aktifo-A-Light"/>
              </a:rPr>
              <a:t>38</a:t>
            </a:r>
            <a:endParaRPr sz="800">
              <a:latin typeface="Aktifo-A-Light"/>
              <a:cs typeface="Aktifo-A-Light"/>
            </a:endParaRPr>
          </a:p>
        </p:txBody>
      </p:sp>
      <p:pic>
        <p:nvPicPr>
          <p:cNvPr id="3" name="object 3"/>
          <p:cNvPicPr/>
          <p:nvPr/>
        </p:nvPicPr>
        <p:blipFill>
          <a:blip r:embed="rId2" cstate="print"/>
          <a:stretch>
            <a:fillRect/>
          </a:stretch>
        </p:blipFill>
        <p:spPr>
          <a:xfrm>
            <a:off x="-58140" y="-1192"/>
            <a:ext cx="10751540" cy="7564042"/>
          </a:xfrm>
          <a:prstGeom prst="rect">
            <a:avLst/>
          </a:prstGeom>
        </p:spPr>
      </p:pic>
      <p:sp>
        <p:nvSpPr>
          <p:cNvPr id="4" name="object 4"/>
          <p:cNvSpPr txBox="1">
            <a:spLocks noGrp="1"/>
          </p:cNvSpPr>
          <p:nvPr>
            <p:ph type="title"/>
          </p:nvPr>
        </p:nvSpPr>
        <p:spPr>
          <a:xfrm>
            <a:off x="5423301" y="3918765"/>
            <a:ext cx="1786255" cy="1800225"/>
          </a:xfrm>
          <a:prstGeom prst="rect">
            <a:avLst/>
          </a:prstGeom>
        </p:spPr>
        <p:txBody>
          <a:bodyPr vert="horz" wrap="square" lIns="0" tIns="90170" rIns="0" bIns="0" rtlCol="0">
            <a:spAutoFit/>
          </a:bodyPr>
          <a:lstStyle/>
          <a:p>
            <a:pPr marL="12700" marR="5080">
              <a:lnSpc>
                <a:spcPts val="2670"/>
              </a:lnSpc>
              <a:spcBef>
                <a:spcPts val="710"/>
              </a:spcBef>
            </a:pPr>
            <a:r>
              <a:rPr sz="2750" spc="-45" dirty="0">
                <a:solidFill>
                  <a:srgbClr val="FFFFFF"/>
                </a:solidFill>
                <a:latin typeface="Shree Devanagari 714"/>
                <a:cs typeface="Shree Devanagari 714"/>
              </a:rPr>
              <a:t>ele </a:t>
            </a:r>
            <a:r>
              <a:rPr sz="2750" spc="-60" dirty="0">
                <a:solidFill>
                  <a:srgbClr val="FFFFFF"/>
                </a:solidFill>
                <a:latin typeface="Shree Devanagari 714"/>
                <a:cs typeface="Shree Devanagari 714"/>
              </a:rPr>
              <a:t>desafia </a:t>
            </a:r>
            <a:r>
              <a:rPr sz="2750" spc="-1080" dirty="0">
                <a:solidFill>
                  <a:srgbClr val="FFFFFF"/>
                </a:solidFill>
                <a:latin typeface="Shree Devanagari 714"/>
                <a:cs typeface="Shree Devanagari 714"/>
              </a:rPr>
              <a:t> </a:t>
            </a:r>
            <a:r>
              <a:rPr sz="2750" spc="-5" dirty="0">
                <a:solidFill>
                  <a:srgbClr val="FFFFFF"/>
                </a:solidFill>
                <a:latin typeface="Shree Devanagari 714"/>
                <a:cs typeface="Shree Devanagari 714"/>
              </a:rPr>
              <a:t>o </a:t>
            </a:r>
            <a:r>
              <a:rPr sz="2750" spc="-70" dirty="0">
                <a:solidFill>
                  <a:srgbClr val="FFFFFF"/>
                </a:solidFill>
                <a:latin typeface="Shree Devanagari 714"/>
                <a:cs typeface="Shree Devanagari 714"/>
              </a:rPr>
              <a:t>mundo </a:t>
            </a:r>
            <a:r>
              <a:rPr sz="2750" dirty="0">
                <a:solidFill>
                  <a:srgbClr val="FFFFFF"/>
                </a:solidFill>
                <a:latin typeface="Shree Devanagari 714"/>
                <a:cs typeface="Shree Devanagari 714"/>
              </a:rPr>
              <a:t>e </a:t>
            </a:r>
            <a:r>
              <a:rPr sz="2750" spc="-1080" dirty="0">
                <a:solidFill>
                  <a:srgbClr val="FFFFFF"/>
                </a:solidFill>
                <a:latin typeface="Shree Devanagari 714"/>
                <a:cs typeface="Shree Devanagari 714"/>
              </a:rPr>
              <a:t> </a:t>
            </a:r>
            <a:r>
              <a:rPr sz="2750" spc="-45" dirty="0">
                <a:solidFill>
                  <a:srgbClr val="FFFFFF"/>
                </a:solidFill>
                <a:latin typeface="Shree Devanagari 714"/>
                <a:cs typeface="Shree Devanagari 714"/>
              </a:rPr>
              <a:t>as </a:t>
            </a:r>
            <a:r>
              <a:rPr sz="2750" spc="-55" dirty="0">
                <a:solidFill>
                  <a:srgbClr val="FFFFFF"/>
                </a:solidFill>
                <a:latin typeface="Shree Devanagari 714"/>
                <a:cs typeface="Shree Devanagari 714"/>
              </a:rPr>
              <a:t>nossas </a:t>
            </a:r>
            <a:r>
              <a:rPr sz="2750" spc="-50" dirty="0">
                <a:solidFill>
                  <a:srgbClr val="FFFFFF"/>
                </a:solidFill>
                <a:latin typeface="Shree Devanagari 714"/>
                <a:cs typeface="Shree Devanagari 714"/>
              </a:rPr>
              <a:t> </a:t>
            </a:r>
            <a:r>
              <a:rPr sz="2750" spc="-65" dirty="0">
                <a:solidFill>
                  <a:srgbClr val="FFFFFF"/>
                </a:solidFill>
                <a:latin typeface="Shree Devanagari 714"/>
                <a:cs typeface="Shree Devanagari 714"/>
              </a:rPr>
              <a:t>defesas </a:t>
            </a:r>
            <a:r>
              <a:rPr sz="2750" spc="-5" dirty="0">
                <a:solidFill>
                  <a:srgbClr val="FFFFFF"/>
                </a:solidFill>
                <a:latin typeface="Shree Devanagari 714"/>
                <a:cs typeface="Shree Devanagari 714"/>
              </a:rPr>
              <a:t>já </a:t>
            </a:r>
            <a:r>
              <a:rPr sz="2750" dirty="0">
                <a:solidFill>
                  <a:srgbClr val="FFFFFF"/>
                </a:solidFill>
                <a:latin typeface="Shree Devanagari 714"/>
                <a:cs typeface="Shree Devanagari 714"/>
              </a:rPr>
              <a:t> </a:t>
            </a:r>
            <a:r>
              <a:rPr sz="2750" spc="-65" dirty="0">
                <a:solidFill>
                  <a:srgbClr val="FFFFFF"/>
                </a:solidFill>
                <a:latin typeface="Shree Devanagari 714"/>
                <a:cs typeface="Shree Devanagari 714"/>
              </a:rPr>
              <a:t>c</a:t>
            </a:r>
            <a:r>
              <a:rPr sz="2750" spc="-80" dirty="0">
                <a:solidFill>
                  <a:srgbClr val="FFFFFF"/>
                </a:solidFill>
                <a:latin typeface="Shree Devanagari 714"/>
                <a:cs typeface="Shree Devanagari 714"/>
              </a:rPr>
              <a:t>o</a:t>
            </a:r>
            <a:r>
              <a:rPr sz="2750" spc="-70" dirty="0">
                <a:solidFill>
                  <a:srgbClr val="FFFFFF"/>
                </a:solidFill>
                <a:latin typeface="Shree Devanagari 714"/>
                <a:cs typeface="Shree Devanagari 714"/>
              </a:rPr>
              <a:t>n</a:t>
            </a:r>
            <a:r>
              <a:rPr sz="2750" spc="-75" dirty="0">
                <a:solidFill>
                  <a:srgbClr val="FFFFFF"/>
                </a:solidFill>
                <a:latin typeface="Shree Devanagari 714"/>
                <a:cs typeface="Shree Devanagari 714"/>
              </a:rPr>
              <a:t>s</a:t>
            </a:r>
            <a:r>
              <a:rPr sz="2750" spc="-65" dirty="0">
                <a:solidFill>
                  <a:srgbClr val="FFFFFF"/>
                </a:solidFill>
                <a:latin typeface="Shree Devanagari 714"/>
                <a:cs typeface="Shree Devanagari 714"/>
              </a:rPr>
              <a:t>t</a:t>
            </a:r>
            <a:r>
              <a:rPr sz="2750" spc="-60" dirty="0">
                <a:solidFill>
                  <a:srgbClr val="FFFFFF"/>
                </a:solidFill>
                <a:latin typeface="Shree Devanagari 714"/>
                <a:cs typeface="Shree Devanagari 714"/>
              </a:rPr>
              <a:t>r</a:t>
            </a:r>
            <a:r>
              <a:rPr sz="2750" spc="-95" dirty="0">
                <a:solidFill>
                  <a:srgbClr val="FFFFFF"/>
                </a:solidFill>
                <a:latin typeface="Shree Devanagari 714"/>
                <a:cs typeface="Shree Devanagari 714"/>
              </a:rPr>
              <a:t>uí</a:t>
            </a:r>
            <a:r>
              <a:rPr sz="2750" spc="-80" dirty="0">
                <a:solidFill>
                  <a:srgbClr val="FFFFFF"/>
                </a:solidFill>
                <a:latin typeface="Shree Devanagari 714"/>
                <a:cs typeface="Shree Devanagari 714"/>
              </a:rPr>
              <a:t>d</a:t>
            </a:r>
            <a:r>
              <a:rPr sz="2750" spc="-85" dirty="0">
                <a:solidFill>
                  <a:srgbClr val="FFFFFF"/>
                </a:solidFill>
                <a:latin typeface="Shree Devanagari 714"/>
                <a:cs typeface="Shree Devanagari 714"/>
              </a:rPr>
              <a:t>a</a:t>
            </a:r>
            <a:r>
              <a:rPr sz="2750" spc="-80" dirty="0">
                <a:solidFill>
                  <a:srgbClr val="FFFFFF"/>
                </a:solidFill>
                <a:latin typeface="Shree Devanagari 714"/>
                <a:cs typeface="Shree Devanagari 714"/>
              </a:rPr>
              <a:t>s</a:t>
            </a:r>
            <a:r>
              <a:rPr sz="2750" spc="-5" dirty="0">
                <a:solidFill>
                  <a:srgbClr val="FFFFFF"/>
                </a:solidFill>
                <a:latin typeface="Shree Devanagari 714"/>
                <a:cs typeface="Shree Devanagari 714"/>
              </a:rPr>
              <a:t>.</a:t>
            </a:r>
            <a:endParaRPr sz="2750">
              <a:latin typeface="Shree Devanagari 714"/>
              <a:cs typeface="Shree Devanagari 714"/>
            </a:endParaRPr>
          </a:p>
        </p:txBody>
      </p:sp>
      <p:pic>
        <p:nvPicPr>
          <p:cNvPr id="21" name="Imagem 20" descr="Logotipo&#10;&#10;Descrição gerada automaticamente">
            <a:extLst>
              <a:ext uri="{FF2B5EF4-FFF2-40B4-BE49-F238E27FC236}">
                <a16:creationId xmlns:a16="http://schemas.microsoft.com/office/drawing/2014/main" id="{B716CD78-6A21-0843-B1F8-782FFA4AEA82}"/>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t="15177" b="38003"/>
          <a:stretch/>
        </p:blipFill>
        <p:spPr>
          <a:xfrm>
            <a:off x="3065289" y="1572462"/>
            <a:ext cx="4562822" cy="2136297"/>
          </a:xfrm>
          <a:prstGeom prst="rect">
            <a:avLst/>
          </a:prstGeom>
        </p:spPr>
      </p:pic>
      <p:pic>
        <p:nvPicPr>
          <p:cNvPr id="6" name="Imagem 5">
            <a:extLst>
              <a:ext uri="{FF2B5EF4-FFF2-40B4-BE49-F238E27FC236}">
                <a16:creationId xmlns:a16="http://schemas.microsoft.com/office/drawing/2014/main" id="{38D799EA-8696-4C83-BE70-35FB5B38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 y="6524625"/>
            <a:ext cx="10693400" cy="9653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111" y="1552886"/>
            <a:ext cx="3088005" cy="1005205"/>
          </a:xfrm>
          <a:prstGeom prst="rect">
            <a:avLst/>
          </a:prstGeom>
        </p:spPr>
        <p:txBody>
          <a:bodyPr vert="horz" wrap="square" lIns="0" tIns="13335" rIns="0" bIns="0" rtlCol="0">
            <a:spAutoFit/>
          </a:bodyPr>
          <a:lstStyle/>
          <a:p>
            <a:pPr marL="12700">
              <a:lnSpc>
                <a:spcPts val="3854"/>
              </a:lnSpc>
              <a:spcBef>
                <a:spcPts val="105"/>
              </a:spcBef>
            </a:pPr>
            <a:r>
              <a:rPr spc="-15" dirty="0"/>
              <a:t>Causa</a:t>
            </a:r>
            <a:r>
              <a:rPr spc="-155" dirty="0"/>
              <a:t> </a:t>
            </a:r>
            <a:r>
              <a:rPr spc="-15" dirty="0"/>
              <a:t>Justa</a:t>
            </a:r>
          </a:p>
          <a:p>
            <a:pPr marL="12700">
              <a:lnSpc>
                <a:spcPts val="3854"/>
              </a:lnSpc>
            </a:pPr>
            <a:r>
              <a:rPr dirty="0"/>
              <a:t>e</a:t>
            </a:r>
            <a:r>
              <a:rPr spc="-65" dirty="0"/>
              <a:t> </a:t>
            </a:r>
            <a:r>
              <a:rPr spc="-5" dirty="0"/>
              <a:t>abrangência</a:t>
            </a:r>
          </a:p>
        </p:txBody>
      </p:sp>
      <p:sp>
        <p:nvSpPr>
          <p:cNvPr id="3" name="object 3"/>
          <p:cNvSpPr txBox="1"/>
          <p:nvPr/>
        </p:nvSpPr>
        <p:spPr>
          <a:xfrm>
            <a:off x="1163111" y="2944959"/>
            <a:ext cx="3824604" cy="2083134"/>
          </a:xfrm>
          <a:prstGeom prst="rect">
            <a:avLst/>
          </a:prstGeom>
        </p:spPr>
        <p:txBody>
          <a:bodyPr vert="horz" wrap="square" lIns="0" tIns="12700" rIns="0" bIns="0" rtlCol="0">
            <a:spAutoFit/>
          </a:bodyPr>
          <a:lstStyle/>
          <a:p>
            <a:pPr marL="12700" marR="127635" algn="just">
              <a:lnSpc>
                <a:spcPct val="113100"/>
              </a:lnSpc>
              <a:spcBef>
                <a:spcPts val="100"/>
              </a:spcBef>
            </a:pPr>
            <a:r>
              <a:rPr sz="1400" dirty="0">
                <a:solidFill>
                  <a:srgbClr val="56575A"/>
                </a:solidFill>
                <a:latin typeface="Aktifo-A-Light"/>
                <a:cs typeface="Aktifo-A-Light"/>
              </a:rPr>
              <a:t>Nosso</a:t>
            </a:r>
            <a:r>
              <a:rPr sz="1400" spc="-15" dirty="0">
                <a:solidFill>
                  <a:srgbClr val="56575A"/>
                </a:solidFill>
                <a:latin typeface="Aktifo-A-Light"/>
                <a:cs typeface="Aktifo-A-Light"/>
              </a:rPr>
              <a:t> </a:t>
            </a:r>
            <a:r>
              <a:rPr sz="1400" dirty="0">
                <a:solidFill>
                  <a:srgbClr val="56575A"/>
                </a:solidFill>
                <a:latin typeface="Aktifo-A-Light"/>
                <a:cs typeface="Aktifo-A-Light"/>
              </a:rPr>
              <a:t>Código</a:t>
            </a:r>
            <a:r>
              <a:rPr sz="1400" spc="-10" dirty="0">
                <a:solidFill>
                  <a:srgbClr val="56575A"/>
                </a:solidFill>
                <a:latin typeface="Aktifo-A-Light"/>
                <a:cs typeface="Aktifo-A-Light"/>
              </a:rPr>
              <a:t> </a:t>
            </a:r>
            <a:r>
              <a:rPr sz="1400" spc="-5" dirty="0">
                <a:solidFill>
                  <a:srgbClr val="56575A"/>
                </a:solidFill>
                <a:latin typeface="Aktifo-A-Light"/>
                <a:cs typeface="Aktifo-A-Light"/>
              </a:rPr>
              <a:t>de</a:t>
            </a:r>
            <a:r>
              <a:rPr sz="1400" spc="-15" dirty="0">
                <a:solidFill>
                  <a:srgbClr val="56575A"/>
                </a:solidFill>
                <a:latin typeface="Aktifo-A-Light"/>
                <a:cs typeface="Aktifo-A-Light"/>
              </a:rPr>
              <a:t> </a:t>
            </a:r>
            <a:r>
              <a:rPr sz="1400" dirty="0">
                <a:solidFill>
                  <a:srgbClr val="56575A"/>
                </a:solidFill>
                <a:latin typeface="Aktifo-A-Light"/>
                <a:cs typeface="Aktifo-A-Light"/>
              </a:rPr>
              <a:t>Ética</a:t>
            </a:r>
            <a:r>
              <a:rPr sz="1400" spc="-10" dirty="0">
                <a:solidFill>
                  <a:srgbClr val="56575A"/>
                </a:solidFill>
                <a:latin typeface="Aktifo-A-Light"/>
                <a:cs typeface="Aktifo-A-Light"/>
              </a:rPr>
              <a:t> </a:t>
            </a:r>
            <a:r>
              <a:rPr sz="1400" dirty="0">
                <a:solidFill>
                  <a:srgbClr val="56575A"/>
                </a:solidFill>
                <a:latin typeface="Aktifo-A-Light"/>
                <a:cs typeface="Aktifo-A-Light"/>
              </a:rPr>
              <a:t>e</a:t>
            </a:r>
            <a:r>
              <a:rPr sz="1400" spc="-15" dirty="0">
                <a:solidFill>
                  <a:srgbClr val="56575A"/>
                </a:solidFill>
                <a:latin typeface="Aktifo-A-Light"/>
                <a:cs typeface="Aktifo-A-Light"/>
              </a:rPr>
              <a:t> </a:t>
            </a:r>
            <a:r>
              <a:rPr sz="1400" spc="-5" dirty="0">
                <a:solidFill>
                  <a:srgbClr val="56575A"/>
                </a:solidFill>
                <a:latin typeface="Aktifo-A-Light"/>
                <a:cs typeface="Aktifo-A-Light"/>
              </a:rPr>
              <a:t>Conduta</a:t>
            </a:r>
            <a:r>
              <a:rPr sz="1400" spc="-10" dirty="0">
                <a:solidFill>
                  <a:srgbClr val="56575A"/>
                </a:solidFill>
                <a:latin typeface="Aktifo-A-Light"/>
                <a:cs typeface="Aktifo-A-Light"/>
              </a:rPr>
              <a:t> contém </a:t>
            </a:r>
            <a:r>
              <a:rPr sz="1400" spc="-320" dirty="0">
                <a:solidFill>
                  <a:srgbClr val="56575A"/>
                </a:solidFill>
                <a:latin typeface="Aktifo-A-Light"/>
                <a:cs typeface="Aktifo-A-Light"/>
              </a:rPr>
              <a:t> </a:t>
            </a:r>
            <a:r>
              <a:rPr sz="1400" dirty="0">
                <a:solidFill>
                  <a:srgbClr val="56575A"/>
                </a:solidFill>
                <a:latin typeface="Aktifo-A-Light"/>
                <a:cs typeface="Aktifo-A-Light"/>
              </a:rPr>
              <a:t>os </a:t>
            </a:r>
            <a:r>
              <a:rPr sz="1400" spc="-5" dirty="0">
                <a:solidFill>
                  <a:srgbClr val="56575A"/>
                </a:solidFill>
                <a:latin typeface="Aktifo-A-Light"/>
                <a:cs typeface="Aktifo-A-Light"/>
              </a:rPr>
              <a:t>princípios </a:t>
            </a:r>
            <a:r>
              <a:rPr sz="1400" dirty="0">
                <a:solidFill>
                  <a:srgbClr val="56575A"/>
                </a:solidFill>
                <a:latin typeface="Aktifo-A-Light"/>
                <a:cs typeface="Aktifo-A-Light"/>
              </a:rPr>
              <a:t>e </a:t>
            </a:r>
            <a:r>
              <a:rPr sz="1400" spc="-5" dirty="0">
                <a:solidFill>
                  <a:srgbClr val="56575A"/>
                </a:solidFill>
                <a:latin typeface="Aktifo-A-Light"/>
                <a:cs typeface="Aktifo-A-Light"/>
              </a:rPr>
              <a:t>valores que </a:t>
            </a:r>
            <a:r>
              <a:rPr sz="1400" spc="-10" dirty="0">
                <a:solidFill>
                  <a:srgbClr val="56575A"/>
                </a:solidFill>
                <a:latin typeface="Aktifo-A-Light"/>
                <a:cs typeface="Aktifo-A-Light"/>
              </a:rPr>
              <a:t>fazem </a:t>
            </a:r>
            <a:r>
              <a:rPr sz="1400" dirty="0">
                <a:solidFill>
                  <a:srgbClr val="56575A"/>
                </a:solidFill>
                <a:latin typeface="Aktifo-A-Light"/>
                <a:cs typeface="Aktifo-A-Light"/>
              </a:rPr>
              <a:t>parte </a:t>
            </a:r>
            <a:r>
              <a:rPr sz="1400" spc="-5" dirty="0">
                <a:solidFill>
                  <a:srgbClr val="56575A"/>
                </a:solidFill>
                <a:latin typeface="Aktifo-A-Light"/>
                <a:cs typeface="Aktifo-A-Light"/>
              </a:rPr>
              <a:t>do </a:t>
            </a:r>
            <a:r>
              <a:rPr sz="1400" spc="-320" dirty="0">
                <a:solidFill>
                  <a:srgbClr val="56575A"/>
                </a:solidFill>
                <a:latin typeface="Aktifo-A-Light"/>
                <a:cs typeface="Aktifo-A-Light"/>
              </a:rPr>
              <a:t> </a:t>
            </a:r>
            <a:r>
              <a:rPr sz="1400" dirty="0">
                <a:solidFill>
                  <a:srgbClr val="56575A"/>
                </a:solidFill>
                <a:latin typeface="Aktifo-A-Light"/>
                <a:cs typeface="Aktifo-A-Light"/>
              </a:rPr>
              <a:t>nosso</a:t>
            </a:r>
            <a:r>
              <a:rPr sz="1400" spc="-10" dirty="0">
                <a:solidFill>
                  <a:srgbClr val="56575A"/>
                </a:solidFill>
                <a:latin typeface="Aktifo-A-Light"/>
                <a:cs typeface="Aktifo-A-Light"/>
              </a:rPr>
              <a:t> </a:t>
            </a:r>
            <a:r>
              <a:rPr sz="1400" spc="10" dirty="0">
                <a:solidFill>
                  <a:srgbClr val="56575A"/>
                </a:solidFill>
                <a:latin typeface="Aktifo-A-Light"/>
                <a:cs typeface="Aktifo-A-Light"/>
              </a:rPr>
              <a:t>DNA,</a:t>
            </a:r>
            <a:r>
              <a:rPr sz="1400" spc="-75" dirty="0">
                <a:solidFill>
                  <a:srgbClr val="56575A"/>
                </a:solidFill>
                <a:latin typeface="Aktifo-A-Light"/>
                <a:cs typeface="Aktifo-A-Light"/>
              </a:rPr>
              <a:t> </a:t>
            </a:r>
            <a:r>
              <a:rPr sz="1400" dirty="0">
                <a:solidFill>
                  <a:srgbClr val="56575A"/>
                </a:solidFill>
                <a:latin typeface="Aktifo-A-Light"/>
                <a:cs typeface="Aktifo-A-Light"/>
              </a:rPr>
              <a:t>ou</a:t>
            </a:r>
            <a:r>
              <a:rPr sz="1400" spc="-10" dirty="0">
                <a:solidFill>
                  <a:srgbClr val="56575A"/>
                </a:solidFill>
                <a:latin typeface="Aktifo-A-Light"/>
                <a:cs typeface="Aktifo-A-Light"/>
              </a:rPr>
              <a:t> </a:t>
            </a:r>
            <a:r>
              <a:rPr sz="1400" spc="5" dirty="0">
                <a:solidFill>
                  <a:srgbClr val="56575A"/>
                </a:solidFill>
                <a:latin typeface="Aktifo-A-Light"/>
                <a:cs typeface="Aktifo-A-Light"/>
              </a:rPr>
              <a:t>seja,</a:t>
            </a:r>
            <a:r>
              <a:rPr sz="1400" spc="-75" dirty="0">
                <a:solidFill>
                  <a:srgbClr val="56575A"/>
                </a:solidFill>
                <a:latin typeface="Aktifo-A-Light"/>
                <a:cs typeface="Aktifo-A-Light"/>
              </a:rPr>
              <a:t> </a:t>
            </a:r>
            <a:r>
              <a:rPr sz="1400" dirty="0">
                <a:solidFill>
                  <a:srgbClr val="56575A"/>
                </a:solidFill>
                <a:latin typeface="Aktifo-A-Light"/>
                <a:cs typeface="Aktifo-A-Light"/>
              </a:rPr>
              <a:t>da</a:t>
            </a:r>
            <a:r>
              <a:rPr sz="1400" spc="-10" dirty="0">
                <a:solidFill>
                  <a:srgbClr val="56575A"/>
                </a:solidFill>
                <a:latin typeface="Aktifo-A-Light"/>
                <a:cs typeface="Aktifo-A-Light"/>
              </a:rPr>
              <a:t> </a:t>
            </a:r>
            <a:r>
              <a:rPr sz="1400" spc="-5" dirty="0" err="1">
                <a:solidFill>
                  <a:srgbClr val="56575A"/>
                </a:solidFill>
                <a:latin typeface="Aktifo-A-Light"/>
                <a:cs typeface="Aktifo-A-Light"/>
              </a:rPr>
              <a:t>identidade</a:t>
            </a:r>
            <a:r>
              <a:rPr sz="1400" spc="-5" dirty="0">
                <a:solidFill>
                  <a:srgbClr val="56575A"/>
                </a:solidFill>
                <a:latin typeface="Aktifo-A-Light"/>
                <a:cs typeface="Aktifo-A-Light"/>
              </a:rPr>
              <a:t> </a:t>
            </a:r>
            <a:r>
              <a:rPr lang="pt-BR" sz="1400" spc="-5" dirty="0">
                <a:solidFill>
                  <a:srgbClr val="56575A"/>
                </a:solidFill>
                <a:latin typeface="Aktifo-A-Light"/>
                <a:cs typeface="Aktifo-A-Light"/>
              </a:rPr>
              <a:t>Bild</a:t>
            </a:r>
            <a:r>
              <a:rPr sz="1400" spc="-5" dirty="0">
                <a:solidFill>
                  <a:srgbClr val="56575A"/>
                </a:solidFill>
                <a:latin typeface="Aktifo-A-Light"/>
                <a:cs typeface="Aktifo-A-Light"/>
              </a:rPr>
              <a:t>.</a:t>
            </a:r>
            <a:endParaRPr sz="1400" dirty="0">
              <a:latin typeface="Aktifo-A-Light"/>
              <a:cs typeface="Aktifo-A-Light"/>
            </a:endParaRPr>
          </a:p>
          <a:p>
            <a:pPr marL="12700" marR="5080">
              <a:lnSpc>
                <a:spcPct val="113100"/>
              </a:lnSpc>
              <a:spcBef>
                <a:spcPts val="1130"/>
              </a:spcBef>
            </a:pPr>
            <a:r>
              <a:rPr sz="1400" spc="-10" dirty="0">
                <a:solidFill>
                  <a:srgbClr val="56575A"/>
                </a:solidFill>
                <a:latin typeface="Aktifo-A-Light"/>
                <a:cs typeface="Aktifo-A-Light"/>
              </a:rPr>
              <a:t>Este</a:t>
            </a:r>
            <a:r>
              <a:rPr sz="1400" dirty="0">
                <a:solidFill>
                  <a:srgbClr val="56575A"/>
                </a:solidFill>
                <a:latin typeface="Aktifo-A-Light"/>
                <a:cs typeface="Aktifo-A-Light"/>
              </a:rPr>
              <a:t> </a:t>
            </a:r>
            <a:r>
              <a:rPr sz="1400" spc="-10" dirty="0">
                <a:solidFill>
                  <a:srgbClr val="56575A"/>
                </a:solidFill>
                <a:latin typeface="Aktifo-A-Light"/>
                <a:cs typeface="Aktifo-A-Light"/>
              </a:rPr>
              <a:t>documento</a:t>
            </a:r>
            <a:r>
              <a:rPr sz="1400" dirty="0">
                <a:solidFill>
                  <a:srgbClr val="56575A"/>
                </a:solidFill>
                <a:latin typeface="Aktifo-A-Light"/>
                <a:cs typeface="Aktifo-A-Light"/>
              </a:rPr>
              <a:t> </a:t>
            </a:r>
            <a:r>
              <a:rPr sz="1400" spc="-10" dirty="0">
                <a:solidFill>
                  <a:srgbClr val="56575A"/>
                </a:solidFill>
                <a:latin typeface="Aktifo-A-Light"/>
                <a:cs typeface="Aktifo-A-Light"/>
              </a:rPr>
              <a:t>tem</a:t>
            </a:r>
            <a:r>
              <a:rPr sz="1400" dirty="0">
                <a:solidFill>
                  <a:srgbClr val="56575A"/>
                </a:solidFill>
                <a:latin typeface="Aktifo-A-Light"/>
                <a:cs typeface="Aktifo-A-Light"/>
              </a:rPr>
              <a:t> </a:t>
            </a:r>
            <a:r>
              <a:rPr sz="1400" spc="-5" dirty="0">
                <a:solidFill>
                  <a:srgbClr val="56575A"/>
                </a:solidFill>
                <a:latin typeface="Aktifo-A-Light"/>
                <a:cs typeface="Aktifo-A-Light"/>
              </a:rPr>
              <a:t>aplicação</a:t>
            </a:r>
            <a:r>
              <a:rPr sz="1400" spc="5" dirty="0">
                <a:solidFill>
                  <a:srgbClr val="56575A"/>
                </a:solidFill>
                <a:latin typeface="Aktifo-A-Light"/>
                <a:cs typeface="Aktifo-A-Light"/>
              </a:rPr>
              <a:t> </a:t>
            </a:r>
            <a:r>
              <a:rPr sz="1400" spc="-10" dirty="0">
                <a:solidFill>
                  <a:srgbClr val="56575A"/>
                </a:solidFill>
                <a:latin typeface="Aktifo-A-Light"/>
                <a:cs typeface="Aktifo-A-Light"/>
              </a:rPr>
              <a:t>obrigatória </a:t>
            </a:r>
            <a:r>
              <a:rPr sz="1400" spc="-5" dirty="0">
                <a:solidFill>
                  <a:srgbClr val="56575A"/>
                </a:solidFill>
                <a:latin typeface="Aktifo-A-Light"/>
                <a:cs typeface="Aktifo-A-Light"/>
              </a:rPr>
              <a:t> </a:t>
            </a:r>
            <a:r>
              <a:rPr sz="1400" spc="-10" dirty="0">
                <a:solidFill>
                  <a:srgbClr val="56575A"/>
                </a:solidFill>
                <a:latin typeface="Aktifo-A-Light"/>
                <a:cs typeface="Aktifo-A-Light"/>
              </a:rPr>
              <a:t>entre</a:t>
            </a:r>
            <a:r>
              <a:rPr sz="1400" spc="-5" dirty="0">
                <a:solidFill>
                  <a:srgbClr val="56575A"/>
                </a:solidFill>
                <a:latin typeface="Aktifo-A-Light"/>
                <a:cs typeface="Aktifo-A-Light"/>
              </a:rPr>
              <a:t> </a:t>
            </a:r>
            <a:r>
              <a:rPr lang="pt-BR" sz="1400" spc="-5" dirty="0">
                <a:solidFill>
                  <a:srgbClr val="56575A"/>
                </a:solidFill>
                <a:latin typeface="Aktifo-A-Light"/>
                <a:cs typeface="Aktifo-A-Light"/>
              </a:rPr>
              <a:t>todas as </a:t>
            </a:r>
            <a:r>
              <a:rPr sz="1400" spc="-5" dirty="0" err="1">
                <a:solidFill>
                  <a:srgbClr val="56575A"/>
                </a:solidFill>
                <a:latin typeface="Aktifo-A-Light"/>
                <a:cs typeface="Aktifo-A-Light"/>
              </a:rPr>
              <a:t>empresas</a:t>
            </a:r>
            <a:r>
              <a:rPr lang="pt-BR" sz="1400" spc="-5" dirty="0">
                <a:solidFill>
                  <a:srgbClr val="56575A"/>
                </a:solidFill>
                <a:latin typeface="Aktifo-A-Light"/>
                <a:cs typeface="Aktifo-A-Light"/>
              </a:rPr>
              <a:t> do Grupo Bild </a:t>
            </a:r>
            <a:r>
              <a:rPr sz="1400" spc="-5" dirty="0">
                <a:solidFill>
                  <a:srgbClr val="56575A"/>
                </a:solidFill>
                <a:latin typeface="Aktifo-A-Light"/>
                <a:cs typeface="Aktifo-A-Light"/>
              </a:rPr>
              <a:t> </a:t>
            </a:r>
            <a:r>
              <a:rPr sz="1400" dirty="0">
                <a:solidFill>
                  <a:srgbClr val="56575A"/>
                </a:solidFill>
                <a:latin typeface="Aktifo-A-Light"/>
                <a:cs typeface="Aktifo-A-Light"/>
              </a:rPr>
              <a:t>e</a:t>
            </a:r>
            <a:r>
              <a:rPr lang="pt-BR" sz="1400" dirty="0">
                <a:solidFill>
                  <a:srgbClr val="56575A"/>
                </a:solidFill>
                <a:latin typeface="Aktifo-A-Light"/>
                <a:cs typeface="Aktifo-A-Light"/>
              </a:rPr>
              <a:t> nossos</a:t>
            </a:r>
            <a:r>
              <a:rPr sz="1400" dirty="0">
                <a:solidFill>
                  <a:srgbClr val="56575A"/>
                </a:solidFill>
                <a:latin typeface="Aktifo-A-Light"/>
                <a:cs typeface="Aktifo-A-Light"/>
              </a:rPr>
              <a:t> </a:t>
            </a:r>
            <a:r>
              <a:rPr sz="1400" spc="-5" dirty="0">
                <a:solidFill>
                  <a:srgbClr val="56575A"/>
                </a:solidFill>
                <a:latin typeface="Aktifo-A-Light"/>
                <a:cs typeface="Aktifo-A-Light"/>
              </a:rPr>
              <a:t>colaboradores </a:t>
            </a:r>
            <a:r>
              <a:rPr sz="1400" dirty="0">
                <a:solidFill>
                  <a:srgbClr val="56575A"/>
                </a:solidFill>
                <a:latin typeface="Aktifo-A-Light"/>
                <a:cs typeface="Aktifo-A-Light"/>
              </a:rPr>
              <a:t>e </a:t>
            </a:r>
            <a:r>
              <a:rPr sz="1400" spc="5" dirty="0">
                <a:solidFill>
                  <a:srgbClr val="56575A"/>
                </a:solidFill>
                <a:latin typeface="Aktifo-A-Light"/>
                <a:cs typeface="Aktifo-A-Light"/>
              </a:rPr>
              <a:t> </a:t>
            </a:r>
            <a:r>
              <a:rPr sz="1400" dirty="0">
                <a:solidFill>
                  <a:srgbClr val="56575A"/>
                </a:solidFill>
                <a:latin typeface="Aktifo-A-Light"/>
                <a:cs typeface="Aktifo-A-Light"/>
              </a:rPr>
              <a:t>em nos</a:t>
            </a:r>
            <a:r>
              <a:rPr sz="1400" spc="-20" dirty="0">
                <a:solidFill>
                  <a:srgbClr val="56575A"/>
                </a:solidFill>
                <a:latin typeface="Aktifo-A-Light"/>
                <a:cs typeface="Aktifo-A-Light"/>
              </a:rPr>
              <a:t>s</a:t>
            </a:r>
            <a:r>
              <a:rPr sz="1400" dirty="0">
                <a:solidFill>
                  <a:srgbClr val="56575A"/>
                </a:solidFill>
                <a:latin typeface="Aktifo-A-Light"/>
                <a:cs typeface="Aktifo-A-Light"/>
              </a:rPr>
              <a:t>a </a:t>
            </a:r>
            <a:r>
              <a:rPr sz="1400" spc="-5" dirty="0">
                <a:solidFill>
                  <a:srgbClr val="56575A"/>
                </a:solidFill>
                <a:latin typeface="Aktifo-A-Light"/>
                <a:cs typeface="Aktifo-A-Light"/>
              </a:rPr>
              <a:t>r</a:t>
            </a:r>
            <a:r>
              <a:rPr sz="1400" dirty="0">
                <a:solidFill>
                  <a:srgbClr val="56575A"/>
                </a:solidFill>
                <a:latin typeface="Aktifo-A-Light"/>
                <a:cs typeface="Aktifo-A-Light"/>
              </a:rPr>
              <a:t>ela</a:t>
            </a:r>
            <a:r>
              <a:rPr sz="1400" spc="-10" dirty="0">
                <a:solidFill>
                  <a:srgbClr val="56575A"/>
                </a:solidFill>
                <a:latin typeface="Aktifo-A-Light"/>
                <a:cs typeface="Aktifo-A-Light"/>
              </a:rPr>
              <a:t>çã</a:t>
            </a:r>
            <a:r>
              <a:rPr sz="1400" dirty="0">
                <a:solidFill>
                  <a:srgbClr val="56575A"/>
                </a:solidFill>
                <a:latin typeface="Aktifo-A-Light"/>
                <a:cs typeface="Aktifo-A-Light"/>
              </a:rPr>
              <a:t>o com clie</a:t>
            </a:r>
            <a:r>
              <a:rPr sz="1400" spc="-25" dirty="0">
                <a:solidFill>
                  <a:srgbClr val="56575A"/>
                </a:solidFill>
                <a:latin typeface="Aktifo-A-Light"/>
                <a:cs typeface="Aktifo-A-Light"/>
              </a:rPr>
              <a:t>n</a:t>
            </a:r>
            <a:r>
              <a:rPr sz="1400" spc="-20" dirty="0">
                <a:solidFill>
                  <a:srgbClr val="56575A"/>
                </a:solidFill>
                <a:latin typeface="Aktifo-A-Light"/>
                <a:cs typeface="Aktifo-A-Light"/>
              </a:rPr>
              <a:t>t</a:t>
            </a:r>
            <a:r>
              <a:rPr sz="1400" dirty="0">
                <a:solidFill>
                  <a:srgbClr val="56575A"/>
                </a:solidFill>
                <a:latin typeface="Aktifo-A-Light"/>
                <a:cs typeface="Aktifo-A-Light"/>
              </a:rPr>
              <a:t>e</a:t>
            </a:r>
            <a:r>
              <a:rPr sz="1400" spc="-10" dirty="0">
                <a:solidFill>
                  <a:srgbClr val="56575A"/>
                </a:solidFill>
                <a:latin typeface="Aktifo-A-Light"/>
                <a:cs typeface="Aktifo-A-Light"/>
              </a:rPr>
              <a:t>s</a:t>
            </a:r>
            <a:r>
              <a:rPr sz="1400" dirty="0">
                <a:solidFill>
                  <a:srgbClr val="56575A"/>
                </a:solidFill>
                <a:latin typeface="Aktifo-A-Light"/>
                <a:cs typeface="Aktifo-A-Light"/>
              </a:rPr>
              <a:t>,</a:t>
            </a:r>
            <a:r>
              <a:rPr sz="1400" spc="-75" dirty="0">
                <a:solidFill>
                  <a:srgbClr val="56575A"/>
                </a:solidFill>
                <a:latin typeface="Aktifo-A-Light"/>
                <a:cs typeface="Aktifo-A-Light"/>
              </a:rPr>
              <a:t> </a:t>
            </a:r>
            <a:r>
              <a:rPr sz="1400" dirty="0">
                <a:solidFill>
                  <a:srgbClr val="56575A"/>
                </a:solidFill>
                <a:latin typeface="Aktifo-A-Light"/>
                <a:cs typeface="Aktifo-A-Light"/>
              </a:rPr>
              <a:t>p</a:t>
            </a:r>
            <a:r>
              <a:rPr sz="1400" spc="-5" dirty="0">
                <a:solidFill>
                  <a:srgbClr val="56575A"/>
                </a:solidFill>
                <a:latin typeface="Aktifo-A-Light"/>
                <a:cs typeface="Aktifo-A-Light"/>
              </a:rPr>
              <a:t>r</a:t>
            </a:r>
            <a:r>
              <a:rPr sz="1400" dirty="0">
                <a:solidFill>
                  <a:srgbClr val="56575A"/>
                </a:solidFill>
                <a:latin typeface="Aktifo-A-Light"/>
                <a:cs typeface="Aktifo-A-Light"/>
              </a:rPr>
              <a:t>e</a:t>
            </a:r>
            <a:r>
              <a:rPr sz="1400" spc="-10" dirty="0">
                <a:solidFill>
                  <a:srgbClr val="56575A"/>
                </a:solidFill>
                <a:latin typeface="Aktifo-A-Light"/>
                <a:cs typeface="Aktifo-A-Light"/>
              </a:rPr>
              <a:t>s</a:t>
            </a:r>
            <a:r>
              <a:rPr sz="1400" spc="-25" dirty="0">
                <a:solidFill>
                  <a:srgbClr val="56575A"/>
                </a:solidFill>
                <a:latin typeface="Aktifo-A-Light"/>
                <a:cs typeface="Aktifo-A-Light"/>
              </a:rPr>
              <a:t>t</a:t>
            </a:r>
            <a:r>
              <a:rPr sz="1400" dirty="0">
                <a:solidFill>
                  <a:srgbClr val="56575A"/>
                </a:solidFill>
                <a:latin typeface="Aktifo-A-Light"/>
                <a:cs typeface="Aktifo-A-Light"/>
              </a:rPr>
              <a:t>a</a:t>
            </a:r>
            <a:r>
              <a:rPr sz="1400" spc="-10" dirty="0">
                <a:solidFill>
                  <a:srgbClr val="56575A"/>
                </a:solidFill>
                <a:latin typeface="Aktifo-A-Light"/>
                <a:cs typeface="Aktifo-A-Light"/>
              </a:rPr>
              <a:t>d</a:t>
            </a:r>
            <a:r>
              <a:rPr sz="1400" dirty="0">
                <a:solidFill>
                  <a:srgbClr val="56575A"/>
                </a:solidFill>
                <a:latin typeface="Aktifo-A-Light"/>
                <a:cs typeface="Aktifo-A-Light"/>
              </a:rPr>
              <a:t>o</a:t>
            </a:r>
            <a:r>
              <a:rPr sz="1400" spc="-5" dirty="0">
                <a:solidFill>
                  <a:srgbClr val="56575A"/>
                </a:solidFill>
                <a:latin typeface="Aktifo-A-Light"/>
                <a:cs typeface="Aktifo-A-Light"/>
              </a:rPr>
              <a:t>r</a:t>
            </a:r>
            <a:r>
              <a:rPr sz="1400" dirty="0">
                <a:solidFill>
                  <a:srgbClr val="56575A"/>
                </a:solidFill>
                <a:latin typeface="Aktifo-A-Light"/>
                <a:cs typeface="Aktifo-A-Light"/>
              </a:rPr>
              <a:t>es  </a:t>
            </a:r>
            <a:r>
              <a:rPr sz="1400" spc="-5" dirty="0">
                <a:solidFill>
                  <a:srgbClr val="56575A"/>
                </a:solidFill>
                <a:latin typeface="Aktifo-A-Light"/>
                <a:cs typeface="Aktifo-A-Light"/>
              </a:rPr>
              <a:t>de</a:t>
            </a:r>
            <a:r>
              <a:rPr sz="1400" dirty="0">
                <a:solidFill>
                  <a:srgbClr val="56575A"/>
                </a:solidFill>
                <a:latin typeface="Aktifo-A-Light"/>
                <a:cs typeface="Aktifo-A-Light"/>
              </a:rPr>
              <a:t> serviço e </a:t>
            </a:r>
            <a:r>
              <a:rPr sz="1400" spc="-5" dirty="0">
                <a:solidFill>
                  <a:srgbClr val="56575A"/>
                </a:solidFill>
                <a:latin typeface="Aktifo-A-Light"/>
                <a:cs typeface="Aktifo-A-Light"/>
              </a:rPr>
              <a:t>parceiros</a:t>
            </a:r>
            <a:r>
              <a:rPr sz="1400" dirty="0">
                <a:solidFill>
                  <a:srgbClr val="56575A"/>
                </a:solidFill>
                <a:latin typeface="Aktifo-A-Light"/>
                <a:cs typeface="Aktifo-A-Light"/>
              </a:rPr>
              <a:t> </a:t>
            </a:r>
            <a:r>
              <a:rPr sz="1400" spc="-5" dirty="0">
                <a:solidFill>
                  <a:srgbClr val="56575A"/>
                </a:solidFill>
                <a:latin typeface="Aktifo-A-Light"/>
                <a:cs typeface="Aktifo-A-Light"/>
              </a:rPr>
              <a:t>comerciais.</a:t>
            </a:r>
            <a:endParaRPr sz="1400" dirty="0">
              <a:latin typeface="Aktifo-A-Light"/>
              <a:cs typeface="Aktifo-A-Light"/>
            </a:endParaRPr>
          </a:p>
        </p:txBody>
      </p:sp>
      <p:pic>
        <p:nvPicPr>
          <p:cNvPr id="4" name="object 4"/>
          <p:cNvPicPr/>
          <p:nvPr/>
        </p:nvPicPr>
        <p:blipFill>
          <a:blip r:embed="rId2" cstate="print"/>
          <a:stretch>
            <a:fillRect/>
          </a:stretch>
        </p:blipFill>
        <p:spPr>
          <a:xfrm>
            <a:off x="3493152" y="0"/>
            <a:ext cx="7200248" cy="7560005"/>
          </a:xfrm>
          <a:prstGeom prst="rect">
            <a:avLst/>
          </a:prstGeom>
        </p:spPr>
      </p:pic>
      <p:sp>
        <p:nvSpPr>
          <p:cNvPr id="5" name="object 5"/>
          <p:cNvSpPr txBox="1"/>
          <p:nvPr/>
        </p:nvSpPr>
        <p:spPr>
          <a:xfrm>
            <a:off x="506298" y="7069683"/>
            <a:ext cx="2986853" cy="130805"/>
          </a:xfrm>
          <a:prstGeom prst="rect">
            <a:avLst/>
          </a:prstGeom>
        </p:spPr>
        <p:txBody>
          <a:bodyPr vert="horz" wrap="square" lIns="0" tIns="7620" rIns="0" bIns="0" rtlCol="0">
            <a:spAutoFit/>
          </a:bodyPr>
          <a:lstStyle/>
          <a:p>
            <a:pPr marL="12700">
              <a:lnSpc>
                <a:spcPct val="100000"/>
              </a:lnSpc>
              <a:spcBef>
                <a:spcPts val="60"/>
              </a:spcBef>
            </a:pPr>
            <a:r>
              <a:rPr lang="pt-BR" sz="800" spc="-185" dirty="0">
                <a:solidFill>
                  <a:srgbClr val="F0782E"/>
                </a:solidFill>
                <a:latin typeface="Aktifo-A-Light"/>
                <a:cs typeface="Aktifo-A-Light"/>
              </a:rPr>
              <a:t>05</a:t>
            </a:r>
            <a:r>
              <a:rPr sz="800" spc="145" dirty="0">
                <a:solidFill>
                  <a:srgbClr val="F0782E"/>
                </a:solidFill>
                <a:latin typeface="Aktifo-A-Light"/>
                <a:cs typeface="Aktifo-A-Light"/>
              </a:rPr>
              <a:t> </a:t>
            </a:r>
            <a:r>
              <a:rPr sz="800" dirty="0">
                <a:solidFill>
                  <a:srgbClr val="F0782E"/>
                </a:solidFill>
                <a:latin typeface="Aktifo-A-Light"/>
                <a:cs typeface="Aktifo-A-Light"/>
              </a:rPr>
              <a:t>|  </a:t>
            </a:r>
            <a:r>
              <a:rPr sz="800" spc="18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spc="-5" dirty="0">
                <a:solidFill>
                  <a:srgbClr val="56575A"/>
                </a:solidFill>
                <a:latin typeface="Aktifo-A-Light"/>
                <a:cs typeface="Aktifo-A-Light"/>
              </a:rPr>
              <a:t>Causa</a:t>
            </a:r>
            <a:r>
              <a:rPr sz="800" spc="-35" dirty="0">
                <a:solidFill>
                  <a:srgbClr val="56575A"/>
                </a:solidFill>
                <a:latin typeface="Aktifo-A-Light"/>
                <a:cs typeface="Aktifo-A-Light"/>
              </a:rPr>
              <a:t> </a:t>
            </a:r>
            <a:r>
              <a:rPr sz="800" spc="-5" dirty="0">
                <a:solidFill>
                  <a:srgbClr val="56575A"/>
                </a:solidFill>
                <a:latin typeface="Aktifo-A-Light"/>
                <a:cs typeface="Aktifo-A-Light"/>
              </a:rPr>
              <a:t>Justa</a:t>
            </a:r>
            <a:endParaRPr sz="800" dirty="0">
              <a:latin typeface="Aktifo-A-Light"/>
              <a:cs typeface="Aktifo-A-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35773" y="3275329"/>
            <a:ext cx="8810625" cy="2699385"/>
          </a:xfrm>
          <a:custGeom>
            <a:avLst/>
            <a:gdLst/>
            <a:ahLst/>
            <a:cxnLst/>
            <a:rect l="l" t="t" r="r" b="b"/>
            <a:pathLst>
              <a:path w="8810625" h="2699385">
                <a:moveTo>
                  <a:pt x="8810218" y="0"/>
                </a:moveTo>
                <a:lnTo>
                  <a:pt x="0" y="0"/>
                </a:lnTo>
                <a:lnTo>
                  <a:pt x="0" y="2699359"/>
                </a:lnTo>
                <a:lnTo>
                  <a:pt x="8810218" y="2699359"/>
                </a:lnTo>
                <a:lnTo>
                  <a:pt x="8810218" y="0"/>
                </a:lnTo>
                <a:close/>
              </a:path>
            </a:pathLst>
          </a:custGeom>
          <a:solidFill>
            <a:srgbClr val="F0782E"/>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t>A</a:t>
            </a:r>
            <a:r>
              <a:rPr spc="-85" dirty="0"/>
              <a:t> </a:t>
            </a:r>
            <a:r>
              <a:rPr spc="-5" dirty="0"/>
              <a:t>nossa</a:t>
            </a:r>
          </a:p>
        </p:txBody>
      </p:sp>
      <p:sp>
        <p:nvSpPr>
          <p:cNvPr id="4" name="object 4"/>
          <p:cNvSpPr txBox="1"/>
          <p:nvPr/>
        </p:nvSpPr>
        <p:spPr>
          <a:xfrm>
            <a:off x="1163111" y="1998087"/>
            <a:ext cx="2708275" cy="560070"/>
          </a:xfrm>
          <a:prstGeom prst="rect">
            <a:avLst/>
          </a:prstGeom>
        </p:spPr>
        <p:txBody>
          <a:bodyPr vert="horz" wrap="square" lIns="0" tIns="13335" rIns="0" bIns="0" rtlCol="0">
            <a:spAutoFit/>
          </a:bodyPr>
          <a:lstStyle/>
          <a:p>
            <a:pPr marL="12700">
              <a:lnSpc>
                <a:spcPct val="100000"/>
              </a:lnSpc>
              <a:spcBef>
                <a:spcPts val="105"/>
              </a:spcBef>
            </a:pPr>
            <a:r>
              <a:rPr sz="3500" spc="-15" dirty="0">
                <a:solidFill>
                  <a:srgbClr val="F95900"/>
                </a:solidFill>
                <a:latin typeface="Aktifo-A-Light"/>
                <a:cs typeface="Aktifo-A-Light"/>
              </a:rPr>
              <a:t>Causa</a:t>
            </a:r>
            <a:r>
              <a:rPr sz="3500" spc="-195" dirty="0">
                <a:solidFill>
                  <a:srgbClr val="F95900"/>
                </a:solidFill>
                <a:latin typeface="Aktifo-A-Light"/>
                <a:cs typeface="Aktifo-A-Light"/>
              </a:rPr>
              <a:t> </a:t>
            </a:r>
            <a:r>
              <a:rPr sz="3500" spc="-15" dirty="0">
                <a:solidFill>
                  <a:srgbClr val="F95900"/>
                </a:solidFill>
                <a:latin typeface="Aktifo-A-Light"/>
                <a:cs typeface="Aktifo-A-Light"/>
              </a:rPr>
              <a:t>Justa</a:t>
            </a:r>
            <a:endParaRPr sz="3500">
              <a:latin typeface="Aktifo-A-Light"/>
              <a:cs typeface="Aktifo-A-Light"/>
            </a:endParaRPr>
          </a:p>
        </p:txBody>
      </p:sp>
      <p:sp>
        <p:nvSpPr>
          <p:cNvPr id="5" name="object 5"/>
          <p:cNvSpPr txBox="1"/>
          <p:nvPr/>
        </p:nvSpPr>
        <p:spPr>
          <a:xfrm>
            <a:off x="2162567" y="3706660"/>
            <a:ext cx="6557009" cy="346710"/>
          </a:xfrm>
          <a:prstGeom prst="rect">
            <a:avLst/>
          </a:prstGeom>
        </p:spPr>
        <p:txBody>
          <a:bodyPr vert="horz" wrap="square" lIns="0" tIns="13335" rIns="0" bIns="0" rtlCol="0">
            <a:spAutoFit/>
          </a:bodyPr>
          <a:lstStyle/>
          <a:p>
            <a:pPr marL="12700">
              <a:lnSpc>
                <a:spcPct val="100000"/>
              </a:lnSpc>
              <a:spcBef>
                <a:spcPts val="105"/>
              </a:spcBef>
            </a:pPr>
            <a:r>
              <a:rPr sz="2100" i="1" spc="-10" dirty="0">
                <a:solidFill>
                  <a:srgbClr val="FFFFFF"/>
                </a:solidFill>
                <a:latin typeface="Aktifo-A-LightOblique"/>
                <a:cs typeface="Aktifo-A-LightOblique"/>
              </a:rPr>
              <a:t>Inspirar</a:t>
            </a:r>
            <a:r>
              <a:rPr sz="2100" i="1" spc="-5" dirty="0">
                <a:solidFill>
                  <a:srgbClr val="FFFFFF"/>
                </a:solidFill>
                <a:latin typeface="Aktifo-A-LightOblique"/>
                <a:cs typeface="Aktifo-A-LightOblique"/>
              </a:rPr>
              <a:t> </a:t>
            </a:r>
            <a:r>
              <a:rPr sz="2100" i="1" dirty="0">
                <a:solidFill>
                  <a:srgbClr val="FFFFFF"/>
                </a:solidFill>
                <a:latin typeface="Aktifo-A-LightOblique"/>
                <a:cs typeface="Aktifo-A-LightOblique"/>
              </a:rPr>
              <a:t>e </a:t>
            </a:r>
            <a:r>
              <a:rPr sz="2100" i="1" spc="-20" dirty="0">
                <a:solidFill>
                  <a:srgbClr val="FFFFFF"/>
                </a:solidFill>
                <a:latin typeface="Aktifo-A-LightOblique"/>
                <a:cs typeface="Aktifo-A-LightOblique"/>
              </a:rPr>
              <a:t>capacitar</a:t>
            </a:r>
            <a:r>
              <a:rPr sz="2100" i="1" dirty="0">
                <a:solidFill>
                  <a:srgbClr val="FFFFFF"/>
                </a:solidFill>
                <a:latin typeface="Aktifo-A-LightOblique"/>
                <a:cs typeface="Aktifo-A-LightOblique"/>
              </a:rPr>
              <a:t> as pessoas a </a:t>
            </a:r>
            <a:r>
              <a:rPr sz="2100" i="1" spc="-15" dirty="0">
                <a:solidFill>
                  <a:srgbClr val="FFFFFF"/>
                </a:solidFill>
                <a:latin typeface="Aktifo-A-LightOblique"/>
                <a:cs typeface="Aktifo-A-LightOblique"/>
              </a:rPr>
              <a:t>buscarem</a:t>
            </a:r>
            <a:r>
              <a:rPr sz="2100" i="1" dirty="0">
                <a:solidFill>
                  <a:srgbClr val="FFFFFF"/>
                </a:solidFill>
                <a:latin typeface="Aktifo-A-LightOblique"/>
                <a:cs typeface="Aktifo-A-LightOblique"/>
              </a:rPr>
              <a:t> </a:t>
            </a:r>
            <a:r>
              <a:rPr sz="2100" i="1" spc="-10" dirty="0">
                <a:solidFill>
                  <a:srgbClr val="FFFFFF"/>
                </a:solidFill>
                <a:latin typeface="Aktifo-A-LightOblique"/>
                <a:cs typeface="Aktifo-A-LightOblique"/>
              </a:rPr>
              <a:t>serem</a:t>
            </a:r>
            <a:endParaRPr sz="2100">
              <a:latin typeface="Aktifo-A-LightOblique"/>
              <a:cs typeface="Aktifo-A-LightOblique"/>
            </a:endParaRPr>
          </a:p>
        </p:txBody>
      </p:sp>
      <p:sp>
        <p:nvSpPr>
          <p:cNvPr id="6" name="object 6"/>
          <p:cNvSpPr txBox="1"/>
          <p:nvPr/>
        </p:nvSpPr>
        <p:spPr>
          <a:xfrm>
            <a:off x="2235881" y="4201960"/>
            <a:ext cx="6410325" cy="346710"/>
          </a:xfrm>
          <a:prstGeom prst="rect">
            <a:avLst/>
          </a:prstGeom>
        </p:spPr>
        <p:txBody>
          <a:bodyPr vert="horz" wrap="square" lIns="0" tIns="13335" rIns="0" bIns="0" rtlCol="0">
            <a:spAutoFit/>
          </a:bodyPr>
          <a:lstStyle/>
          <a:p>
            <a:pPr marL="12700">
              <a:lnSpc>
                <a:spcPct val="100000"/>
              </a:lnSpc>
              <a:spcBef>
                <a:spcPts val="105"/>
              </a:spcBef>
            </a:pPr>
            <a:r>
              <a:rPr sz="2100" i="1" spc="-5" dirty="0">
                <a:solidFill>
                  <a:srgbClr val="FFFFFF"/>
                </a:solidFill>
                <a:latin typeface="Aktifo-A-LightOblique"/>
                <a:cs typeface="Aktifo-A-LightOblique"/>
              </a:rPr>
              <a:t>indivíduos</a:t>
            </a:r>
            <a:r>
              <a:rPr sz="2100" i="1" dirty="0">
                <a:solidFill>
                  <a:srgbClr val="FFFFFF"/>
                </a:solidFill>
                <a:latin typeface="Aktifo-A-LightOblique"/>
                <a:cs typeface="Aktifo-A-LightOblique"/>
              </a:rPr>
              <a:t> </a:t>
            </a:r>
            <a:r>
              <a:rPr sz="2100" i="1" spc="-15" dirty="0">
                <a:solidFill>
                  <a:srgbClr val="FFFFFF"/>
                </a:solidFill>
                <a:latin typeface="Aktifo-A-LightOblique"/>
                <a:cs typeface="Aktifo-A-LightOblique"/>
              </a:rPr>
              <a:t>melhores</a:t>
            </a:r>
            <a:r>
              <a:rPr sz="2100" i="1" dirty="0">
                <a:solidFill>
                  <a:srgbClr val="FFFFFF"/>
                </a:solidFill>
                <a:latin typeface="Aktifo-A-LightOblique"/>
                <a:cs typeface="Aktifo-A-LightOblique"/>
              </a:rPr>
              <a:t> </a:t>
            </a:r>
            <a:r>
              <a:rPr sz="2100" i="1" spc="-10" dirty="0">
                <a:solidFill>
                  <a:srgbClr val="FFFFFF"/>
                </a:solidFill>
                <a:latin typeface="Aktifo-A-LightOblique"/>
                <a:cs typeface="Aktifo-A-LightOblique"/>
              </a:rPr>
              <a:t>todos</a:t>
            </a:r>
            <a:r>
              <a:rPr sz="2100" i="1" spc="5" dirty="0">
                <a:solidFill>
                  <a:srgbClr val="FFFFFF"/>
                </a:solidFill>
                <a:latin typeface="Aktifo-A-LightOblique"/>
                <a:cs typeface="Aktifo-A-LightOblique"/>
              </a:rPr>
              <a:t> </a:t>
            </a:r>
            <a:r>
              <a:rPr sz="2100" i="1" dirty="0">
                <a:solidFill>
                  <a:srgbClr val="FFFFFF"/>
                </a:solidFill>
                <a:latin typeface="Aktifo-A-LightOblique"/>
                <a:cs typeface="Aktifo-A-LightOblique"/>
              </a:rPr>
              <a:t>os dias,</a:t>
            </a:r>
            <a:r>
              <a:rPr sz="2100" i="1" spc="-100" dirty="0">
                <a:solidFill>
                  <a:srgbClr val="FFFFFF"/>
                </a:solidFill>
                <a:latin typeface="Aktifo-A-LightOblique"/>
                <a:cs typeface="Aktifo-A-LightOblique"/>
              </a:rPr>
              <a:t> </a:t>
            </a:r>
            <a:r>
              <a:rPr sz="2100" i="1" spc="-15" dirty="0">
                <a:solidFill>
                  <a:srgbClr val="FFFFFF"/>
                </a:solidFill>
                <a:latin typeface="Aktifo-A-LightOblique"/>
                <a:cs typeface="Aktifo-A-LightOblique"/>
              </a:rPr>
              <a:t>para</a:t>
            </a:r>
            <a:r>
              <a:rPr sz="2100" i="1" dirty="0">
                <a:solidFill>
                  <a:srgbClr val="FFFFFF"/>
                </a:solidFill>
                <a:latin typeface="Aktifo-A-LightOblique"/>
                <a:cs typeface="Aktifo-A-LightOblique"/>
              </a:rPr>
              <a:t> </a:t>
            </a:r>
            <a:r>
              <a:rPr sz="2100" i="1" spc="-25" dirty="0">
                <a:solidFill>
                  <a:srgbClr val="FFFFFF"/>
                </a:solidFill>
                <a:latin typeface="Aktifo-A-LightOblique"/>
                <a:cs typeface="Aktifo-A-LightOblique"/>
              </a:rPr>
              <a:t>impactar</a:t>
            </a:r>
            <a:endParaRPr sz="2100">
              <a:latin typeface="Aktifo-A-LightOblique"/>
              <a:cs typeface="Aktifo-A-LightOblique"/>
            </a:endParaRPr>
          </a:p>
        </p:txBody>
      </p:sp>
      <p:sp>
        <p:nvSpPr>
          <p:cNvPr id="7" name="object 7"/>
          <p:cNvSpPr txBox="1"/>
          <p:nvPr/>
        </p:nvSpPr>
        <p:spPr>
          <a:xfrm>
            <a:off x="2084429" y="4697260"/>
            <a:ext cx="6726555" cy="346710"/>
          </a:xfrm>
          <a:prstGeom prst="rect">
            <a:avLst/>
          </a:prstGeom>
        </p:spPr>
        <p:txBody>
          <a:bodyPr vert="horz" wrap="square" lIns="0" tIns="13335" rIns="0" bIns="0" rtlCol="0">
            <a:spAutoFit/>
          </a:bodyPr>
          <a:lstStyle/>
          <a:p>
            <a:pPr marL="12700">
              <a:lnSpc>
                <a:spcPct val="100000"/>
              </a:lnSpc>
              <a:spcBef>
                <a:spcPts val="105"/>
              </a:spcBef>
            </a:pPr>
            <a:r>
              <a:rPr sz="2100" i="1" spc="-20" dirty="0">
                <a:solidFill>
                  <a:srgbClr val="FFFFFF"/>
                </a:solidFill>
                <a:latin typeface="Aktifo-A-LightOblique"/>
                <a:cs typeface="Aktifo-A-LightOblique"/>
              </a:rPr>
              <a:t>positivamente</a:t>
            </a:r>
            <a:r>
              <a:rPr sz="2100" i="1" spc="-5" dirty="0">
                <a:solidFill>
                  <a:srgbClr val="FFFFFF"/>
                </a:solidFill>
                <a:latin typeface="Aktifo-A-LightOblique"/>
                <a:cs typeface="Aktifo-A-LightOblique"/>
              </a:rPr>
              <a:t> </a:t>
            </a:r>
            <a:r>
              <a:rPr sz="2100" i="1" dirty="0">
                <a:solidFill>
                  <a:srgbClr val="FFFFFF"/>
                </a:solidFill>
                <a:latin typeface="Aktifo-A-LightOblique"/>
                <a:cs typeface="Aktifo-A-LightOblique"/>
              </a:rPr>
              <a:t>o </a:t>
            </a:r>
            <a:r>
              <a:rPr sz="2100" i="1" spc="-5" dirty="0">
                <a:solidFill>
                  <a:srgbClr val="FFFFFF"/>
                </a:solidFill>
                <a:latin typeface="Aktifo-A-LightOblique"/>
                <a:cs typeface="Aktifo-A-LightOblique"/>
              </a:rPr>
              <a:t>maior</a:t>
            </a:r>
            <a:r>
              <a:rPr sz="2100" i="1" dirty="0">
                <a:solidFill>
                  <a:srgbClr val="FFFFFF"/>
                </a:solidFill>
                <a:latin typeface="Aktifo-A-LightOblique"/>
                <a:cs typeface="Aktifo-A-LightOblique"/>
              </a:rPr>
              <a:t> </a:t>
            </a:r>
            <a:r>
              <a:rPr sz="2100" i="1" spc="-20" dirty="0">
                <a:solidFill>
                  <a:srgbClr val="FFFFFF"/>
                </a:solidFill>
                <a:latin typeface="Aktifo-A-LightOblique"/>
                <a:cs typeface="Aktifo-A-LightOblique"/>
              </a:rPr>
              <a:t>número</a:t>
            </a:r>
            <a:r>
              <a:rPr sz="2100" i="1" dirty="0">
                <a:solidFill>
                  <a:srgbClr val="FFFFFF"/>
                </a:solidFill>
                <a:latin typeface="Aktifo-A-LightOblique"/>
                <a:cs typeface="Aktifo-A-LightOblique"/>
              </a:rPr>
              <a:t> </a:t>
            </a:r>
            <a:r>
              <a:rPr sz="2100" i="1" spc="-5" dirty="0">
                <a:solidFill>
                  <a:srgbClr val="FFFFFF"/>
                </a:solidFill>
                <a:latin typeface="Aktifo-A-LightOblique"/>
                <a:cs typeface="Aktifo-A-LightOblique"/>
              </a:rPr>
              <a:t>de</a:t>
            </a:r>
            <a:r>
              <a:rPr sz="2100" i="1" dirty="0">
                <a:solidFill>
                  <a:srgbClr val="FFFFFF"/>
                </a:solidFill>
                <a:latin typeface="Aktifo-A-LightOblique"/>
                <a:cs typeface="Aktifo-A-LightOblique"/>
              </a:rPr>
              <a:t> pessoas </a:t>
            </a:r>
            <a:r>
              <a:rPr sz="2100" i="1" spc="-15" dirty="0">
                <a:solidFill>
                  <a:srgbClr val="FFFFFF"/>
                </a:solidFill>
                <a:latin typeface="Aktifo-A-LightOblique"/>
                <a:cs typeface="Aktifo-A-LightOblique"/>
              </a:rPr>
              <a:t>e,</a:t>
            </a:r>
            <a:r>
              <a:rPr sz="2100" i="1" spc="-105" dirty="0">
                <a:solidFill>
                  <a:srgbClr val="FFFFFF"/>
                </a:solidFill>
                <a:latin typeface="Aktifo-A-LightOblique"/>
                <a:cs typeface="Aktifo-A-LightOblique"/>
              </a:rPr>
              <a:t> </a:t>
            </a:r>
            <a:r>
              <a:rPr sz="2100" i="1" spc="-5" dirty="0">
                <a:solidFill>
                  <a:srgbClr val="FFFFFF"/>
                </a:solidFill>
                <a:latin typeface="Aktifo-A-LightOblique"/>
                <a:cs typeface="Aktifo-A-LightOblique"/>
              </a:rPr>
              <a:t>assim,</a:t>
            </a:r>
            <a:endParaRPr sz="2100">
              <a:latin typeface="Aktifo-A-LightOblique"/>
              <a:cs typeface="Aktifo-A-LightOblique"/>
            </a:endParaRPr>
          </a:p>
        </p:txBody>
      </p:sp>
      <p:sp>
        <p:nvSpPr>
          <p:cNvPr id="8" name="object 8"/>
          <p:cNvSpPr txBox="1"/>
          <p:nvPr/>
        </p:nvSpPr>
        <p:spPr>
          <a:xfrm>
            <a:off x="1772958" y="5192561"/>
            <a:ext cx="7349490" cy="346710"/>
          </a:xfrm>
          <a:prstGeom prst="rect">
            <a:avLst/>
          </a:prstGeom>
        </p:spPr>
        <p:txBody>
          <a:bodyPr vert="horz" wrap="square" lIns="0" tIns="13335" rIns="0" bIns="0" rtlCol="0">
            <a:spAutoFit/>
          </a:bodyPr>
          <a:lstStyle/>
          <a:p>
            <a:pPr marL="12700">
              <a:lnSpc>
                <a:spcPct val="100000"/>
              </a:lnSpc>
              <a:spcBef>
                <a:spcPts val="105"/>
              </a:spcBef>
            </a:pPr>
            <a:r>
              <a:rPr sz="2100" i="1" spc="-20" dirty="0">
                <a:solidFill>
                  <a:srgbClr val="FFFFFF"/>
                </a:solidFill>
                <a:latin typeface="Aktifo-A-LightOblique"/>
                <a:cs typeface="Aktifo-A-LightOblique"/>
              </a:rPr>
              <a:t>expandir</a:t>
            </a:r>
            <a:r>
              <a:rPr sz="2100" i="1" spc="-5" dirty="0">
                <a:solidFill>
                  <a:srgbClr val="FFFFFF"/>
                </a:solidFill>
                <a:latin typeface="Aktifo-A-LightOblique"/>
                <a:cs typeface="Aktifo-A-LightOblique"/>
              </a:rPr>
              <a:t> </a:t>
            </a:r>
            <a:r>
              <a:rPr sz="2100" i="1" dirty="0">
                <a:solidFill>
                  <a:srgbClr val="FFFFFF"/>
                </a:solidFill>
                <a:latin typeface="Aktifo-A-LightOblique"/>
                <a:cs typeface="Aktifo-A-LightOblique"/>
              </a:rPr>
              <a:t>e </a:t>
            </a:r>
            <a:r>
              <a:rPr sz="2100" i="1" spc="-10" dirty="0">
                <a:solidFill>
                  <a:srgbClr val="FFFFFF"/>
                </a:solidFill>
                <a:latin typeface="Aktifo-A-LightOblique"/>
                <a:cs typeface="Aktifo-A-LightOblique"/>
              </a:rPr>
              <a:t>fortalecer</a:t>
            </a:r>
            <a:r>
              <a:rPr sz="2100" i="1" dirty="0">
                <a:solidFill>
                  <a:srgbClr val="FFFFFF"/>
                </a:solidFill>
                <a:latin typeface="Aktifo-A-LightOblique"/>
                <a:cs typeface="Aktifo-A-LightOblique"/>
              </a:rPr>
              <a:t> </a:t>
            </a:r>
            <a:r>
              <a:rPr sz="2100" i="1" spc="-15" dirty="0">
                <a:solidFill>
                  <a:srgbClr val="FFFFFF"/>
                </a:solidFill>
                <a:latin typeface="Aktifo-A-LightOblique"/>
                <a:cs typeface="Aktifo-A-LightOblique"/>
              </a:rPr>
              <a:t>cada</a:t>
            </a:r>
            <a:r>
              <a:rPr sz="2100" i="1" dirty="0">
                <a:solidFill>
                  <a:srgbClr val="FFFFFF"/>
                </a:solidFill>
                <a:latin typeface="Aktifo-A-LightOblique"/>
                <a:cs typeface="Aktifo-A-LightOblique"/>
              </a:rPr>
              <a:t> </a:t>
            </a:r>
            <a:r>
              <a:rPr sz="2100" i="1" spc="-20" dirty="0">
                <a:solidFill>
                  <a:srgbClr val="FFFFFF"/>
                </a:solidFill>
                <a:latin typeface="Aktifo-A-LightOblique"/>
                <a:cs typeface="Aktifo-A-LightOblique"/>
              </a:rPr>
              <a:t>vez</a:t>
            </a:r>
            <a:r>
              <a:rPr sz="2100" i="1" dirty="0">
                <a:solidFill>
                  <a:srgbClr val="FFFFFF"/>
                </a:solidFill>
                <a:latin typeface="Aktifo-A-LightOblique"/>
                <a:cs typeface="Aktifo-A-LightOblique"/>
              </a:rPr>
              <a:t> mais </a:t>
            </a:r>
            <a:r>
              <a:rPr sz="2100" i="1" spc="-5" dirty="0">
                <a:solidFill>
                  <a:srgbClr val="FFFFFF"/>
                </a:solidFill>
                <a:latin typeface="Aktifo-A-LightOblique"/>
                <a:cs typeface="Aktifo-A-LightOblique"/>
              </a:rPr>
              <a:t>nosso</a:t>
            </a:r>
            <a:r>
              <a:rPr sz="2100" i="1" dirty="0">
                <a:solidFill>
                  <a:srgbClr val="FFFFFF"/>
                </a:solidFill>
                <a:latin typeface="Aktifo-A-LightOblique"/>
                <a:cs typeface="Aktifo-A-LightOblique"/>
              </a:rPr>
              <a:t> </a:t>
            </a:r>
            <a:r>
              <a:rPr sz="2100" i="1" spc="-10" dirty="0">
                <a:solidFill>
                  <a:srgbClr val="FFFFFF"/>
                </a:solidFill>
                <a:latin typeface="Aktifo-A-LightOblique"/>
                <a:cs typeface="Aktifo-A-LightOblique"/>
              </a:rPr>
              <a:t>ecossistema.</a:t>
            </a:r>
            <a:endParaRPr sz="2100">
              <a:latin typeface="Aktifo-A-LightOblique"/>
              <a:cs typeface="Aktifo-A-LightOblique"/>
            </a:endParaRPr>
          </a:p>
        </p:txBody>
      </p:sp>
      <p:sp>
        <p:nvSpPr>
          <p:cNvPr id="9" name="object 9"/>
          <p:cNvSpPr/>
          <p:nvPr/>
        </p:nvSpPr>
        <p:spPr>
          <a:xfrm>
            <a:off x="1222133" y="3419322"/>
            <a:ext cx="8743950" cy="2693670"/>
          </a:xfrm>
          <a:custGeom>
            <a:avLst/>
            <a:gdLst/>
            <a:ahLst/>
            <a:cxnLst/>
            <a:rect l="l" t="t" r="r" b="b"/>
            <a:pathLst>
              <a:path w="8743950" h="2693670">
                <a:moveTo>
                  <a:pt x="0" y="2693301"/>
                </a:moveTo>
                <a:lnTo>
                  <a:pt x="8743518" y="2693301"/>
                </a:lnTo>
                <a:lnTo>
                  <a:pt x="8743518" y="0"/>
                </a:lnTo>
                <a:lnTo>
                  <a:pt x="0" y="0"/>
                </a:lnTo>
                <a:lnTo>
                  <a:pt x="0" y="2693301"/>
                </a:lnTo>
                <a:close/>
              </a:path>
            </a:pathLst>
          </a:custGeom>
          <a:ln w="12700">
            <a:solidFill>
              <a:srgbClr val="ED5837"/>
            </a:solidFill>
          </a:ln>
        </p:spPr>
        <p:txBody>
          <a:bodyPr wrap="square" lIns="0" tIns="0" rIns="0" bIns="0" rtlCol="0"/>
          <a:lstStyle/>
          <a:p>
            <a:endParaRPr/>
          </a:p>
        </p:txBody>
      </p:sp>
      <p:sp>
        <p:nvSpPr>
          <p:cNvPr id="10" name="object 10"/>
          <p:cNvSpPr txBox="1"/>
          <p:nvPr/>
        </p:nvSpPr>
        <p:spPr>
          <a:xfrm>
            <a:off x="8654299" y="4339398"/>
            <a:ext cx="1492250" cy="4447540"/>
          </a:xfrm>
          <a:prstGeom prst="rect">
            <a:avLst/>
          </a:prstGeom>
        </p:spPr>
        <p:txBody>
          <a:bodyPr vert="horz" wrap="square" lIns="0" tIns="13970" rIns="0" bIns="0" rtlCol="0">
            <a:spAutoFit/>
          </a:bodyPr>
          <a:lstStyle/>
          <a:p>
            <a:pPr marL="12700">
              <a:lnSpc>
                <a:spcPct val="100000"/>
              </a:lnSpc>
              <a:spcBef>
                <a:spcPts val="110"/>
              </a:spcBef>
            </a:pPr>
            <a:r>
              <a:rPr sz="29000" i="1" spc="5" dirty="0">
                <a:solidFill>
                  <a:srgbClr val="ED5837"/>
                </a:solidFill>
                <a:latin typeface="Aktifo-A-LightOblique"/>
                <a:cs typeface="Aktifo-A-LightOblique"/>
              </a:rPr>
              <a:t>”</a:t>
            </a:r>
            <a:endParaRPr sz="29000">
              <a:latin typeface="Aktifo-A-LightOblique"/>
              <a:cs typeface="Aktifo-A-LightOblique"/>
            </a:endParaRPr>
          </a:p>
        </p:txBody>
      </p:sp>
      <p:sp>
        <p:nvSpPr>
          <p:cNvPr id="12" name="object 12"/>
          <p:cNvSpPr txBox="1"/>
          <p:nvPr/>
        </p:nvSpPr>
        <p:spPr>
          <a:xfrm>
            <a:off x="506298" y="7069683"/>
            <a:ext cx="2859201" cy="130805"/>
          </a:xfrm>
          <a:prstGeom prst="rect">
            <a:avLst/>
          </a:prstGeom>
        </p:spPr>
        <p:txBody>
          <a:bodyPr vert="horz" wrap="square" lIns="0" tIns="7620" rIns="0" bIns="0" rtlCol="0">
            <a:spAutoFit/>
          </a:bodyPr>
          <a:lstStyle/>
          <a:p>
            <a:pPr marL="12700">
              <a:lnSpc>
                <a:spcPct val="100000"/>
              </a:lnSpc>
              <a:spcBef>
                <a:spcPts val="60"/>
              </a:spcBef>
            </a:pPr>
            <a:r>
              <a:rPr lang="pt-BR" sz="800" spc="-155" dirty="0">
                <a:solidFill>
                  <a:srgbClr val="F0782E"/>
                </a:solidFill>
                <a:latin typeface="Aktifo-A-Light"/>
                <a:cs typeface="Aktifo-A-Light"/>
              </a:rPr>
              <a:t>06</a:t>
            </a:r>
            <a:r>
              <a:rPr sz="800" spc="170" dirty="0">
                <a:solidFill>
                  <a:srgbClr val="F0782E"/>
                </a:solidFill>
                <a:latin typeface="Aktifo-A-Light"/>
                <a:cs typeface="Aktifo-A-Light"/>
              </a:rPr>
              <a:t>  </a:t>
            </a:r>
            <a:r>
              <a:rPr sz="800" dirty="0">
                <a:solidFill>
                  <a:srgbClr val="F0782E"/>
                </a:solidFill>
                <a:latin typeface="Aktifo-A-Light"/>
                <a:cs typeface="Aktifo-A-Light"/>
              </a:rPr>
              <a:t>|  </a:t>
            </a:r>
            <a:r>
              <a:rPr sz="800" spc="185"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a:t>
            </a:r>
            <a:r>
              <a:rPr sz="800" spc="-5" dirty="0">
                <a:solidFill>
                  <a:srgbClr val="56575A"/>
                </a:solidFill>
                <a:latin typeface="Aktifo-A-Light"/>
                <a:cs typeface="Aktifo-A-Light"/>
              </a:rPr>
              <a:t> 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spc="-5" dirty="0">
                <a:solidFill>
                  <a:srgbClr val="56575A"/>
                </a:solidFill>
                <a:latin typeface="Aktifo-A-Light"/>
                <a:cs typeface="Aktifo-A-Light"/>
              </a:rPr>
              <a:t>Causa</a:t>
            </a:r>
            <a:r>
              <a:rPr sz="800" spc="-35" dirty="0">
                <a:solidFill>
                  <a:srgbClr val="56575A"/>
                </a:solidFill>
                <a:latin typeface="Aktifo-A-Light"/>
                <a:cs typeface="Aktifo-A-Light"/>
              </a:rPr>
              <a:t> </a:t>
            </a:r>
            <a:r>
              <a:rPr sz="800" spc="-5" dirty="0">
                <a:solidFill>
                  <a:srgbClr val="56575A"/>
                </a:solidFill>
                <a:latin typeface="Aktifo-A-Light"/>
                <a:cs typeface="Aktifo-A-Light"/>
              </a:rPr>
              <a:t>Justa</a:t>
            </a:r>
            <a:endParaRPr sz="800" dirty="0">
              <a:latin typeface="Aktifo-A-Light"/>
              <a:cs typeface="Aktifo-A-Light"/>
            </a:endParaRPr>
          </a:p>
        </p:txBody>
      </p:sp>
      <p:sp>
        <p:nvSpPr>
          <p:cNvPr id="11" name="object 11"/>
          <p:cNvSpPr txBox="1"/>
          <p:nvPr/>
        </p:nvSpPr>
        <p:spPr>
          <a:xfrm>
            <a:off x="288006" y="1872366"/>
            <a:ext cx="1496060" cy="4447540"/>
          </a:xfrm>
          <a:prstGeom prst="rect">
            <a:avLst/>
          </a:prstGeom>
        </p:spPr>
        <p:txBody>
          <a:bodyPr vert="horz" wrap="square" lIns="0" tIns="13970" rIns="0" bIns="0" rtlCol="0">
            <a:spAutoFit/>
          </a:bodyPr>
          <a:lstStyle/>
          <a:p>
            <a:pPr marL="12700">
              <a:lnSpc>
                <a:spcPct val="100000"/>
              </a:lnSpc>
              <a:spcBef>
                <a:spcPts val="110"/>
              </a:spcBef>
            </a:pPr>
            <a:r>
              <a:rPr sz="29000" i="1" spc="5" dirty="0">
                <a:solidFill>
                  <a:srgbClr val="ED5837"/>
                </a:solidFill>
                <a:latin typeface="Aktifo-A-LightOblique"/>
                <a:cs typeface="Aktifo-A-LightOblique"/>
              </a:rPr>
              <a:t>“</a:t>
            </a:r>
            <a:endParaRPr sz="29000">
              <a:latin typeface="Aktifo-A-LightOblique"/>
              <a:cs typeface="Aktifo-A-LightObliq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37" y="6362"/>
            <a:ext cx="10679430" cy="7547609"/>
          </a:xfrm>
          <a:custGeom>
            <a:avLst/>
            <a:gdLst/>
            <a:ahLst/>
            <a:cxnLst/>
            <a:rect l="l" t="t" r="r" b="b"/>
            <a:pathLst>
              <a:path w="10679430" h="7547609">
                <a:moveTo>
                  <a:pt x="10679315" y="0"/>
                </a:moveTo>
                <a:lnTo>
                  <a:pt x="0" y="0"/>
                </a:lnTo>
                <a:lnTo>
                  <a:pt x="0" y="7547305"/>
                </a:lnTo>
                <a:lnTo>
                  <a:pt x="10679315" y="7547305"/>
                </a:lnTo>
                <a:lnTo>
                  <a:pt x="10679315" y="0"/>
                </a:lnTo>
                <a:close/>
              </a:path>
            </a:pathLst>
          </a:custGeom>
          <a:solidFill>
            <a:srgbClr val="F0782E"/>
          </a:solidFill>
        </p:spPr>
        <p:txBody>
          <a:bodyPr wrap="square" lIns="0" tIns="0" rIns="0" bIns="0" rtlCol="0"/>
          <a:lstStyle/>
          <a:p>
            <a:endParaRPr/>
          </a:p>
        </p:txBody>
      </p:sp>
      <p:sp>
        <p:nvSpPr>
          <p:cNvPr id="3" name="object 3"/>
          <p:cNvSpPr txBox="1">
            <a:spLocks noGrp="1"/>
          </p:cNvSpPr>
          <p:nvPr>
            <p:ph type="title"/>
          </p:nvPr>
        </p:nvSpPr>
        <p:spPr>
          <a:xfrm>
            <a:off x="1163111" y="1552886"/>
            <a:ext cx="1495425" cy="560070"/>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latin typeface="Aktifo-A-Book"/>
                <a:cs typeface="Aktifo-A-Book"/>
              </a:rPr>
              <a:t>Pila</a:t>
            </a:r>
            <a:r>
              <a:rPr spc="-15" dirty="0">
                <a:solidFill>
                  <a:srgbClr val="FFFFFF"/>
                </a:solidFill>
                <a:latin typeface="Aktifo-A-Book"/>
                <a:cs typeface="Aktifo-A-Book"/>
              </a:rPr>
              <a:t>r</a:t>
            </a:r>
            <a:r>
              <a:rPr dirty="0">
                <a:solidFill>
                  <a:srgbClr val="FFFFFF"/>
                </a:solidFill>
                <a:latin typeface="Aktifo-A-Book"/>
                <a:cs typeface="Aktifo-A-Book"/>
              </a:rPr>
              <a:t>es</a:t>
            </a:r>
          </a:p>
        </p:txBody>
      </p:sp>
      <p:sp>
        <p:nvSpPr>
          <p:cNvPr id="4" name="object 4"/>
          <p:cNvSpPr/>
          <p:nvPr/>
        </p:nvSpPr>
        <p:spPr>
          <a:xfrm>
            <a:off x="1096606" y="1522768"/>
            <a:ext cx="280670" cy="66675"/>
          </a:xfrm>
          <a:custGeom>
            <a:avLst/>
            <a:gdLst/>
            <a:ahLst/>
            <a:cxnLst/>
            <a:rect l="l" t="t" r="r" b="b"/>
            <a:pathLst>
              <a:path w="280669" h="66675">
                <a:moveTo>
                  <a:pt x="280504" y="0"/>
                </a:moveTo>
                <a:lnTo>
                  <a:pt x="0" y="0"/>
                </a:lnTo>
                <a:lnTo>
                  <a:pt x="0" y="66205"/>
                </a:lnTo>
                <a:lnTo>
                  <a:pt x="280504" y="66205"/>
                </a:lnTo>
                <a:lnTo>
                  <a:pt x="280504" y="0"/>
                </a:lnTo>
                <a:close/>
              </a:path>
            </a:pathLst>
          </a:custGeom>
          <a:solidFill>
            <a:srgbClr val="ED5837"/>
          </a:solidFill>
        </p:spPr>
        <p:txBody>
          <a:bodyPr wrap="square" lIns="0" tIns="0" rIns="0" bIns="0" rtlCol="0"/>
          <a:lstStyle/>
          <a:p>
            <a:endParaRPr/>
          </a:p>
        </p:txBody>
      </p:sp>
      <p:sp>
        <p:nvSpPr>
          <p:cNvPr id="5" name="object 5"/>
          <p:cNvSpPr txBox="1"/>
          <p:nvPr/>
        </p:nvSpPr>
        <p:spPr>
          <a:xfrm>
            <a:off x="1163111" y="2328750"/>
            <a:ext cx="2942590" cy="1092200"/>
          </a:xfrm>
          <a:prstGeom prst="rect">
            <a:avLst/>
          </a:prstGeom>
        </p:spPr>
        <p:txBody>
          <a:bodyPr vert="horz" wrap="square" lIns="0" tIns="12700" rIns="0" bIns="0" rtlCol="0">
            <a:spAutoFit/>
          </a:bodyPr>
          <a:lstStyle/>
          <a:p>
            <a:pPr marL="12700" marR="274955">
              <a:lnSpc>
                <a:spcPct val="125000"/>
              </a:lnSpc>
              <a:spcBef>
                <a:spcPts val="100"/>
              </a:spcBef>
            </a:pPr>
            <a:r>
              <a:rPr sz="1400" spc="-10" dirty="0">
                <a:solidFill>
                  <a:srgbClr val="FFFFFF"/>
                </a:solidFill>
                <a:latin typeface="Aktifo-A-Light"/>
                <a:cs typeface="Aktifo-A-Light"/>
              </a:rPr>
              <a:t>Estes são </a:t>
            </a:r>
            <a:r>
              <a:rPr sz="1400" dirty="0">
                <a:solidFill>
                  <a:srgbClr val="FFFFFF"/>
                </a:solidFill>
                <a:latin typeface="Aktifo-A-Light"/>
                <a:cs typeface="Aktifo-A-Light"/>
              </a:rPr>
              <a:t>os </a:t>
            </a:r>
            <a:r>
              <a:rPr sz="1400" spc="-5" dirty="0">
                <a:solidFill>
                  <a:srgbClr val="FFFFFF"/>
                </a:solidFill>
                <a:latin typeface="Aktifo-A-Light"/>
                <a:cs typeface="Aktifo-A-Light"/>
              </a:rPr>
              <a:t>pilares que guiam </a:t>
            </a:r>
            <a:r>
              <a:rPr sz="1400" spc="-320" dirty="0">
                <a:solidFill>
                  <a:srgbClr val="FFFFFF"/>
                </a:solidFill>
                <a:latin typeface="Aktifo-A-Light"/>
                <a:cs typeface="Aktifo-A-Light"/>
              </a:rPr>
              <a:t> </a:t>
            </a:r>
            <a:r>
              <a:rPr sz="1400" dirty="0">
                <a:solidFill>
                  <a:srgbClr val="FFFFFF"/>
                </a:solidFill>
                <a:latin typeface="Aktifo-A-Light"/>
                <a:cs typeface="Aktifo-A-Light"/>
              </a:rPr>
              <a:t>o nosso caminho </a:t>
            </a:r>
            <a:r>
              <a:rPr sz="1400" spc="-20" dirty="0">
                <a:solidFill>
                  <a:srgbClr val="FFFFFF"/>
                </a:solidFill>
                <a:latin typeface="Aktifo-A-Light"/>
                <a:cs typeface="Aktifo-A-Light"/>
              </a:rPr>
              <a:t>até </a:t>
            </a:r>
            <a:r>
              <a:rPr sz="1400" spc="-5" dirty="0">
                <a:solidFill>
                  <a:srgbClr val="FFFFFF"/>
                </a:solidFill>
                <a:latin typeface="Aktifo-A-Light"/>
                <a:cs typeface="Aktifo-A-Light"/>
              </a:rPr>
              <a:t>nossa </a:t>
            </a:r>
            <a:r>
              <a:rPr sz="1400" dirty="0">
                <a:solidFill>
                  <a:srgbClr val="FFFFFF"/>
                </a:solidFill>
                <a:latin typeface="Aktifo-A-Light"/>
                <a:cs typeface="Aktifo-A-Light"/>
              </a:rPr>
              <a:t> </a:t>
            </a:r>
            <a:r>
              <a:rPr sz="1400" spc="-10" dirty="0">
                <a:solidFill>
                  <a:srgbClr val="FFFFFF"/>
                </a:solidFill>
                <a:latin typeface="Aktifo-A-Light"/>
                <a:cs typeface="Aktifo-A-Light"/>
              </a:rPr>
              <a:t>Causa</a:t>
            </a:r>
            <a:r>
              <a:rPr sz="1400" spc="-60" dirty="0">
                <a:solidFill>
                  <a:srgbClr val="FFFFFF"/>
                </a:solidFill>
                <a:latin typeface="Aktifo-A-Light"/>
                <a:cs typeface="Aktifo-A-Light"/>
              </a:rPr>
              <a:t> </a:t>
            </a:r>
            <a:r>
              <a:rPr sz="1400" spc="-10" dirty="0">
                <a:solidFill>
                  <a:srgbClr val="FFFFFF"/>
                </a:solidFill>
                <a:latin typeface="Aktifo-A-Light"/>
                <a:cs typeface="Aktifo-A-Light"/>
              </a:rPr>
              <a:t>Justa </a:t>
            </a:r>
            <a:r>
              <a:rPr sz="1400" dirty="0">
                <a:solidFill>
                  <a:srgbClr val="FFFFFF"/>
                </a:solidFill>
                <a:latin typeface="Aktifo-A-Light"/>
                <a:cs typeface="Aktifo-A-Light"/>
              </a:rPr>
              <a:t>e</a:t>
            </a:r>
            <a:r>
              <a:rPr sz="1400" spc="-5" dirty="0">
                <a:solidFill>
                  <a:srgbClr val="FFFFFF"/>
                </a:solidFill>
                <a:latin typeface="Aktifo-A-Light"/>
                <a:cs typeface="Aktifo-A-Light"/>
              </a:rPr>
              <a:t> </a:t>
            </a:r>
            <a:r>
              <a:rPr sz="1400" spc="-10" dirty="0">
                <a:solidFill>
                  <a:srgbClr val="FFFFFF"/>
                </a:solidFill>
                <a:latin typeface="Aktifo-A-Light"/>
                <a:cs typeface="Aktifo-A-Light"/>
              </a:rPr>
              <a:t>são</a:t>
            </a:r>
            <a:r>
              <a:rPr sz="1400" spc="-5" dirty="0">
                <a:solidFill>
                  <a:srgbClr val="FFFFFF"/>
                </a:solidFill>
                <a:latin typeface="Aktifo-A-Light"/>
                <a:cs typeface="Aktifo-A-Light"/>
              </a:rPr>
              <a:t> cultivados</a:t>
            </a:r>
            <a:endParaRPr sz="1400">
              <a:latin typeface="Aktifo-A-Light"/>
              <a:cs typeface="Aktifo-A-Light"/>
            </a:endParaRPr>
          </a:p>
          <a:p>
            <a:pPr marL="12700">
              <a:lnSpc>
                <a:spcPct val="100000"/>
              </a:lnSpc>
              <a:spcBef>
                <a:spcPts val="420"/>
              </a:spcBef>
            </a:pPr>
            <a:r>
              <a:rPr sz="1400" spc="-5" dirty="0">
                <a:solidFill>
                  <a:srgbClr val="FFFFFF"/>
                </a:solidFill>
                <a:latin typeface="Aktifo-A-Light"/>
                <a:cs typeface="Aktifo-A-Light"/>
              </a:rPr>
              <a:t>diariamente</a:t>
            </a:r>
            <a:r>
              <a:rPr sz="1400" spc="-40" dirty="0">
                <a:solidFill>
                  <a:srgbClr val="FFFFFF"/>
                </a:solidFill>
                <a:latin typeface="Aktifo-A-Light"/>
                <a:cs typeface="Aktifo-A-Light"/>
              </a:rPr>
              <a:t> </a:t>
            </a:r>
            <a:r>
              <a:rPr sz="1400" dirty="0">
                <a:solidFill>
                  <a:srgbClr val="FFFFFF"/>
                </a:solidFill>
                <a:latin typeface="Aktifo-A-Light"/>
                <a:cs typeface="Aktifo-A-Light"/>
              </a:rPr>
              <a:t>em</a:t>
            </a:r>
            <a:r>
              <a:rPr sz="1400" spc="-40" dirty="0">
                <a:solidFill>
                  <a:srgbClr val="FFFFFF"/>
                </a:solidFill>
                <a:latin typeface="Aktifo-A-Light"/>
                <a:cs typeface="Aktifo-A-Light"/>
              </a:rPr>
              <a:t> </a:t>
            </a:r>
            <a:r>
              <a:rPr sz="1400" spc="-5" dirty="0">
                <a:solidFill>
                  <a:srgbClr val="FFFFFF"/>
                </a:solidFill>
                <a:latin typeface="Aktifo-A-Light"/>
                <a:cs typeface="Aktifo-A-Light"/>
              </a:rPr>
              <a:t>nossas</a:t>
            </a:r>
            <a:r>
              <a:rPr sz="1400" spc="-40" dirty="0">
                <a:solidFill>
                  <a:srgbClr val="FFFFFF"/>
                </a:solidFill>
                <a:latin typeface="Aktifo-A-Light"/>
                <a:cs typeface="Aktifo-A-Light"/>
              </a:rPr>
              <a:t> </a:t>
            </a:r>
            <a:r>
              <a:rPr sz="1400" spc="-5" dirty="0">
                <a:solidFill>
                  <a:srgbClr val="FFFFFF"/>
                </a:solidFill>
                <a:latin typeface="Aktifo-A-Light"/>
                <a:cs typeface="Aktifo-A-Light"/>
              </a:rPr>
              <a:t>empresas.</a:t>
            </a:r>
            <a:endParaRPr sz="1400">
              <a:latin typeface="Aktifo-A-Light"/>
              <a:cs typeface="Aktifo-A-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6298" y="7064706"/>
            <a:ext cx="3164001" cy="135935"/>
          </a:xfrm>
          <a:prstGeom prst="rect">
            <a:avLst/>
          </a:prstGeom>
        </p:spPr>
        <p:txBody>
          <a:bodyPr vert="horz" wrap="square" lIns="0" tIns="12700" rIns="0" bIns="0" rtlCol="0">
            <a:spAutoFit/>
          </a:bodyPr>
          <a:lstStyle/>
          <a:p>
            <a:pPr marL="12700">
              <a:lnSpc>
                <a:spcPct val="100000"/>
              </a:lnSpc>
              <a:spcBef>
                <a:spcPts val="100"/>
              </a:spcBef>
            </a:pPr>
            <a:r>
              <a:rPr sz="800" spc="-180" dirty="0">
                <a:solidFill>
                  <a:srgbClr val="F0782E"/>
                </a:solidFill>
                <a:latin typeface="Aktifo-A-Light"/>
                <a:cs typeface="Aktifo-A-Light"/>
              </a:rPr>
              <a:t>0</a:t>
            </a:r>
            <a:r>
              <a:rPr lang="pt-BR" sz="800" spc="-180" dirty="0">
                <a:solidFill>
                  <a:srgbClr val="F0782E"/>
                </a:solidFill>
                <a:latin typeface="Aktifo-A-Light"/>
                <a:cs typeface="Aktifo-A-Light"/>
              </a:rPr>
              <a:t>8</a:t>
            </a:r>
            <a:r>
              <a:rPr sz="800" spc="140" dirty="0">
                <a:solidFill>
                  <a:srgbClr val="F0782E"/>
                </a:solidFill>
                <a:latin typeface="Aktifo-A-Light"/>
                <a:cs typeface="Aktifo-A-Light"/>
              </a:rPr>
              <a:t> </a:t>
            </a:r>
            <a:r>
              <a:rPr sz="800" spc="145"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5"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 </a:t>
            </a:r>
            <a:r>
              <a:rPr sz="800" dirty="0">
                <a:solidFill>
                  <a:srgbClr val="56575A"/>
                </a:solidFill>
                <a:latin typeface="Aktifo-A-Light"/>
                <a:cs typeface="Aktifo-A-Light"/>
              </a:rPr>
              <a:t>ética</a:t>
            </a:r>
            <a:r>
              <a:rPr lang="pt-BR" sz="800" dirty="0">
                <a:solidFill>
                  <a:srgbClr val="56575A"/>
                </a:solidFill>
                <a:latin typeface="Aktifo-A-Light"/>
                <a:cs typeface="Aktifo-A-Light"/>
              </a:rPr>
              <a:t> cultural</a:t>
            </a:r>
            <a:r>
              <a:rPr sz="800" dirty="0">
                <a:solidFill>
                  <a:srgbClr val="56575A"/>
                </a:solidFill>
                <a:latin typeface="Aktifo-A-Light"/>
                <a:cs typeface="Aktifo-A-Light"/>
              </a:rPr>
              <a:t>  |</a:t>
            </a:r>
            <a:r>
              <a:rPr sz="800" spc="185" dirty="0">
                <a:solidFill>
                  <a:srgbClr val="56575A"/>
                </a:solidFill>
                <a:latin typeface="Aktifo-A-Light"/>
                <a:cs typeface="Aktifo-A-Light"/>
              </a:rPr>
              <a:t> </a:t>
            </a:r>
            <a:r>
              <a:rPr sz="800" spc="-5" dirty="0">
                <a:solidFill>
                  <a:srgbClr val="56575A"/>
                </a:solidFill>
                <a:latin typeface="Aktifo-A-Light"/>
                <a:cs typeface="Aktifo-A-Light"/>
              </a:rPr>
              <a:t>Pilares</a:t>
            </a:r>
            <a:endParaRPr sz="800" dirty="0">
              <a:latin typeface="Aktifo-A-Light"/>
              <a:cs typeface="Aktifo-A-Light"/>
            </a:endParaRPr>
          </a:p>
        </p:txBody>
      </p:sp>
      <p:grpSp>
        <p:nvGrpSpPr>
          <p:cNvPr id="3" name="object 3"/>
          <p:cNvGrpSpPr/>
          <p:nvPr/>
        </p:nvGrpSpPr>
        <p:grpSpPr>
          <a:xfrm>
            <a:off x="5562003" y="1358633"/>
            <a:ext cx="5142865" cy="5516245"/>
            <a:chOff x="5562003" y="1358633"/>
            <a:chExt cx="5142865" cy="5516245"/>
          </a:xfrm>
        </p:grpSpPr>
        <p:sp>
          <p:nvSpPr>
            <p:cNvPr id="4" name="object 4"/>
            <p:cNvSpPr/>
            <p:nvPr/>
          </p:nvSpPr>
          <p:spPr>
            <a:xfrm>
              <a:off x="5574703" y="1371333"/>
              <a:ext cx="5117465" cy="5490845"/>
            </a:xfrm>
            <a:custGeom>
              <a:avLst/>
              <a:gdLst/>
              <a:ahLst/>
              <a:cxnLst/>
              <a:rect l="l" t="t" r="r" b="b"/>
              <a:pathLst>
                <a:path w="5117465" h="5490845">
                  <a:moveTo>
                    <a:pt x="0" y="5490679"/>
                  </a:moveTo>
                  <a:lnTo>
                    <a:pt x="4163301" y="5490679"/>
                  </a:lnTo>
                  <a:lnTo>
                    <a:pt x="4163301" y="3321380"/>
                  </a:lnTo>
                  <a:lnTo>
                    <a:pt x="0" y="3321380"/>
                  </a:lnTo>
                  <a:lnTo>
                    <a:pt x="0" y="5490679"/>
                  </a:lnTo>
                  <a:close/>
                </a:path>
                <a:path w="5117465" h="5490845">
                  <a:moveTo>
                    <a:pt x="3518382" y="2169299"/>
                  </a:moveTo>
                  <a:lnTo>
                    <a:pt x="5117299" y="2169299"/>
                  </a:lnTo>
                </a:path>
                <a:path w="5117465" h="5490845">
                  <a:moveTo>
                    <a:pt x="5117299" y="0"/>
                  </a:moveTo>
                  <a:lnTo>
                    <a:pt x="3518382" y="0"/>
                  </a:lnTo>
                  <a:lnTo>
                    <a:pt x="3518382" y="2169299"/>
                  </a:lnTo>
                </a:path>
              </a:pathLst>
            </a:custGeom>
            <a:ln w="25400">
              <a:solidFill>
                <a:srgbClr val="F0782E"/>
              </a:solidFill>
            </a:ln>
          </p:spPr>
          <p:txBody>
            <a:bodyPr wrap="square" lIns="0" tIns="0" rIns="0" bIns="0" rtlCol="0"/>
            <a:lstStyle/>
            <a:p>
              <a:endParaRPr/>
            </a:p>
          </p:txBody>
        </p:sp>
        <p:pic>
          <p:nvPicPr>
            <p:cNvPr id="5" name="object 5"/>
            <p:cNvPicPr/>
            <p:nvPr/>
          </p:nvPicPr>
          <p:blipFill>
            <a:blip r:embed="rId2" cstate="print"/>
            <a:stretch>
              <a:fillRect/>
            </a:stretch>
          </p:blipFill>
          <p:spPr>
            <a:xfrm>
              <a:off x="5958001" y="1661751"/>
              <a:ext cx="4734001" cy="4534972"/>
            </a:xfrm>
            <a:prstGeom prst="rect">
              <a:avLst/>
            </a:prstGeom>
          </p:spPr>
        </p:pic>
      </p:grpSp>
      <p:sp>
        <p:nvSpPr>
          <p:cNvPr id="6" name="object 6"/>
          <p:cNvSpPr txBox="1">
            <a:spLocks noGrp="1"/>
          </p:cNvSpPr>
          <p:nvPr>
            <p:ph type="title"/>
          </p:nvPr>
        </p:nvSpPr>
        <p:spPr>
          <a:xfrm>
            <a:off x="1163111" y="1552886"/>
            <a:ext cx="3060065" cy="1005205"/>
          </a:xfrm>
          <a:prstGeom prst="rect">
            <a:avLst/>
          </a:prstGeom>
        </p:spPr>
        <p:txBody>
          <a:bodyPr vert="horz" wrap="square" lIns="0" tIns="100965" rIns="0" bIns="0" rtlCol="0">
            <a:spAutoFit/>
          </a:bodyPr>
          <a:lstStyle/>
          <a:p>
            <a:pPr marL="12700" marR="5080">
              <a:lnSpc>
                <a:spcPts val="3510"/>
              </a:lnSpc>
              <a:spcBef>
                <a:spcPts val="795"/>
              </a:spcBef>
            </a:pPr>
            <a:r>
              <a:rPr spc="-15" dirty="0"/>
              <a:t>Juntos </a:t>
            </a:r>
            <a:r>
              <a:rPr spc="-10" dirty="0"/>
              <a:t> </a:t>
            </a:r>
            <a:r>
              <a:rPr spc="-5" dirty="0"/>
              <a:t>Somos</a:t>
            </a:r>
            <a:r>
              <a:rPr spc="-70" dirty="0"/>
              <a:t> </a:t>
            </a:r>
            <a:r>
              <a:rPr spc="-15" dirty="0"/>
              <a:t>Fortes</a:t>
            </a:r>
          </a:p>
        </p:txBody>
      </p:sp>
      <p:sp>
        <p:nvSpPr>
          <p:cNvPr id="7" name="object 7"/>
          <p:cNvSpPr txBox="1"/>
          <p:nvPr/>
        </p:nvSpPr>
        <p:spPr>
          <a:xfrm>
            <a:off x="1163111" y="2944959"/>
            <a:ext cx="3839845" cy="1473200"/>
          </a:xfrm>
          <a:prstGeom prst="rect">
            <a:avLst/>
          </a:prstGeom>
        </p:spPr>
        <p:txBody>
          <a:bodyPr vert="horz" wrap="square" lIns="0" tIns="12700" rIns="0" bIns="0" rtlCol="0">
            <a:spAutoFit/>
          </a:bodyPr>
          <a:lstStyle/>
          <a:p>
            <a:pPr marL="12700" marR="5080">
              <a:lnSpc>
                <a:spcPct val="113100"/>
              </a:lnSpc>
              <a:spcBef>
                <a:spcPts val="100"/>
              </a:spcBef>
            </a:pPr>
            <a:r>
              <a:rPr sz="1400" spc="-10" dirty="0">
                <a:solidFill>
                  <a:srgbClr val="56575A"/>
                </a:solidFill>
                <a:latin typeface="Aktifo-A-Light"/>
                <a:cs typeface="Aktifo-A-Light"/>
              </a:rPr>
              <a:t>Acreditamos</a:t>
            </a:r>
            <a:r>
              <a:rPr sz="1400" spc="-5" dirty="0">
                <a:solidFill>
                  <a:srgbClr val="56575A"/>
                </a:solidFill>
                <a:latin typeface="Aktifo-A-Light"/>
                <a:cs typeface="Aktifo-A-Light"/>
              </a:rPr>
              <a:t> que </a:t>
            </a:r>
            <a:r>
              <a:rPr sz="1400" spc="-15" dirty="0">
                <a:solidFill>
                  <a:srgbClr val="56575A"/>
                </a:solidFill>
                <a:latin typeface="Aktifo-A-Light"/>
                <a:cs typeface="Aktifo-A-Light"/>
              </a:rPr>
              <a:t>através</a:t>
            </a:r>
            <a:r>
              <a:rPr sz="1400" spc="-5" dirty="0">
                <a:solidFill>
                  <a:srgbClr val="56575A"/>
                </a:solidFill>
                <a:latin typeface="Aktifo-A-Light"/>
                <a:cs typeface="Aktifo-A-Light"/>
              </a:rPr>
              <a:t> </a:t>
            </a:r>
            <a:r>
              <a:rPr sz="1400" dirty="0">
                <a:solidFill>
                  <a:srgbClr val="56575A"/>
                </a:solidFill>
                <a:latin typeface="Aktifo-A-Light"/>
                <a:cs typeface="Aktifo-A-Light"/>
              </a:rPr>
              <a:t>da</a:t>
            </a:r>
            <a:r>
              <a:rPr sz="1400" spc="-5" dirty="0">
                <a:solidFill>
                  <a:srgbClr val="56575A"/>
                </a:solidFill>
                <a:latin typeface="Aktifo-A-Light"/>
                <a:cs typeface="Aktifo-A-Light"/>
              </a:rPr>
              <a:t> colaboração, </a:t>
            </a:r>
            <a:r>
              <a:rPr sz="1400" dirty="0">
                <a:solidFill>
                  <a:srgbClr val="56575A"/>
                </a:solidFill>
                <a:latin typeface="Aktifo-A-Light"/>
                <a:cs typeface="Aktifo-A-Light"/>
              </a:rPr>
              <a:t> construímos </a:t>
            </a:r>
            <a:r>
              <a:rPr sz="1400" spc="-10" dirty="0">
                <a:solidFill>
                  <a:srgbClr val="56575A"/>
                </a:solidFill>
                <a:latin typeface="Aktifo-A-Light"/>
                <a:cs typeface="Aktifo-A-Light"/>
              </a:rPr>
              <a:t>conexões </a:t>
            </a:r>
            <a:r>
              <a:rPr sz="1400" dirty="0">
                <a:solidFill>
                  <a:srgbClr val="56575A"/>
                </a:solidFill>
                <a:latin typeface="Aktifo-A-Light"/>
                <a:cs typeface="Aktifo-A-Light"/>
              </a:rPr>
              <a:t>genuínas, com </a:t>
            </a:r>
            <a:r>
              <a:rPr sz="1400" spc="5" dirty="0">
                <a:solidFill>
                  <a:srgbClr val="56575A"/>
                </a:solidFill>
                <a:latin typeface="Aktifo-A-Light"/>
                <a:cs typeface="Aktifo-A-Light"/>
              </a:rPr>
              <a:t> </a:t>
            </a:r>
            <a:r>
              <a:rPr sz="1400" spc="-5" dirty="0">
                <a:solidFill>
                  <a:srgbClr val="56575A"/>
                </a:solidFill>
                <a:latin typeface="Aktifo-A-Light"/>
                <a:cs typeface="Aktifo-A-Light"/>
              </a:rPr>
              <a:t>relações </a:t>
            </a:r>
            <a:r>
              <a:rPr sz="1400" dirty="0">
                <a:solidFill>
                  <a:srgbClr val="56575A"/>
                </a:solidFill>
                <a:latin typeface="Aktifo-A-Light"/>
                <a:cs typeface="Aktifo-A-Light"/>
              </a:rPr>
              <a:t>baseadas em </a:t>
            </a:r>
            <a:r>
              <a:rPr sz="1400" spc="-5" dirty="0">
                <a:solidFill>
                  <a:srgbClr val="56575A"/>
                </a:solidFill>
                <a:latin typeface="Aktifo-A-Light"/>
                <a:cs typeface="Aktifo-A-Light"/>
              </a:rPr>
              <a:t>confiança, </a:t>
            </a:r>
            <a:r>
              <a:rPr sz="1400" spc="-10" dirty="0">
                <a:solidFill>
                  <a:srgbClr val="56575A"/>
                </a:solidFill>
                <a:latin typeface="Aktifo-A-Light"/>
                <a:cs typeface="Aktifo-A-Light"/>
              </a:rPr>
              <a:t>respeito, </a:t>
            </a:r>
            <a:r>
              <a:rPr sz="1400" spc="-5" dirty="0">
                <a:solidFill>
                  <a:srgbClr val="56575A"/>
                </a:solidFill>
                <a:latin typeface="Aktifo-A-Light"/>
                <a:cs typeface="Aktifo-A-Light"/>
              </a:rPr>
              <a:t> transparência </a:t>
            </a:r>
            <a:r>
              <a:rPr sz="1400" dirty="0">
                <a:solidFill>
                  <a:srgbClr val="56575A"/>
                </a:solidFill>
                <a:latin typeface="Aktifo-A-Light"/>
                <a:cs typeface="Aktifo-A-Light"/>
              </a:rPr>
              <a:t>e </a:t>
            </a:r>
            <a:r>
              <a:rPr sz="1400" spc="-10" dirty="0">
                <a:solidFill>
                  <a:srgbClr val="56575A"/>
                </a:solidFill>
                <a:latin typeface="Aktifo-A-Light"/>
                <a:cs typeface="Aktifo-A-Light"/>
              </a:rPr>
              <a:t>diversidade</a:t>
            </a:r>
            <a:r>
              <a:rPr sz="1400" dirty="0">
                <a:solidFill>
                  <a:srgbClr val="56575A"/>
                </a:solidFill>
                <a:latin typeface="Aktifo-A-Light"/>
                <a:cs typeface="Aktifo-A-Light"/>
              </a:rPr>
              <a:t> </a:t>
            </a:r>
            <a:r>
              <a:rPr sz="1400" spc="-5" dirty="0">
                <a:solidFill>
                  <a:srgbClr val="56575A"/>
                </a:solidFill>
                <a:latin typeface="Aktifo-A-Light"/>
                <a:cs typeface="Aktifo-A-Light"/>
              </a:rPr>
              <a:t>de</a:t>
            </a:r>
            <a:r>
              <a:rPr sz="1400" dirty="0">
                <a:solidFill>
                  <a:srgbClr val="56575A"/>
                </a:solidFill>
                <a:latin typeface="Aktifo-A-Light"/>
                <a:cs typeface="Aktifo-A-Light"/>
              </a:rPr>
              <a:t> </a:t>
            </a:r>
            <a:r>
              <a:rPr sz="1400" spc="-10" dirty="0">
                <a:solidFill>
                  <a:srgbClr val="56575A"/>
                </a:solidFill>
                <a:latin typeface="Aktifo-A-Light"/>
                <a:cs typeface="Aktifo-A-Light"/>
              </a:rPr>
              <a:t>pensamento </a:t>
            </a:r>
            <a:r>
              <a:rPr sz="1400" spc="-320" dirty="0">
                <a:solidFill>
                  <a:srgbClr val="56575A"/>
                </a:solidFill>
                <a:latin typeface="Aktifo-A-Light"/>
                <a:cs typeface="Aktifo-A-Light"/>
              </a:rPr>
              <a:t> </a:t>
            </a:r>
            <a:r>
              <a:rPr sz="1400" spc="-5" dirty="0">
                <a:solidFill>
                  <a:srgbClr val="56575A"/>
                </a:solidFill>
                <a:latin typeface="Aktifo-A-Light"/>
                <a:cs typeface="Aktifo-A-Light"/>
              </a:rPr>
              <a:t>para impactar</a:t>
            </a:r>
            <a:r>
              <a:rPr sz="1400" dirty="0">
                <a:solidFill>
                  <a:srgbClr val="56575A"/>
                </a:solidFill>
                <a:latin typeface="Aktifo-A-Light"/>
                <a:cs typeface="Aktifo-A-Light"/>
              </a:rPr>
              <a:t> </a:t>
            </a:r>
            <a:r>
              <a:rPr sz="1400" spc="-10" dirty="0">
                <a:solidFill>
                  <a:srgbClr val="56575A"/>
                </a:solidFill>
                <a:latin typeface="Aktifo-A-Light"/>
                <a:cs typeface="Aktifo-A-Light"/>
              </a:rPr>
              <a:t>positivamente</a:t>
            </a:r>
            <a:r>
              <a:rPr sz="1400" dirty="0">
                <a:solidFill>
                  <a:srgbClr val="56575A"/>
                </a:solidFill>
                <a:latin typeface="Aktifo-A-Light"/>
                <a:cs typeface="Aktifo-A-Light"/>
              </a:rPr>
              <a:t> </a:t>
            </a:r>
            <a:r>
              <a:rPr sz="1400" spc="-10" dirty="0">
                <a:solidFill>
                  <a:srgbClr val="56575A"/>
                </a:solidFill>
                <a:latin typeface="Aktifo-A-Light"/>
                <a:cs typeface="Aktifo-A-Light"/>
              </a:rPr>
              <a:t>todo</a:t>
            </a:r>
            <a:r>
              <a:rPr sz="1400" dirty="0">
                <a:solidFill>
                  <a:srgbClr val="56575A"/>
                </a:solidFill>
                <a:latin typeface="Aktifo-A-Light"/>
                <a:cs typeface="Aktifo-A-Light"/>
              </a:rPr>
              <a:t> o </a:t>
            </a:r>
            <a:r>
              <a:rPr sz="1400" spc="5" dirty="0">
                <a:solidFill>
                  <a:srgbClr val="56575A"/>
                </a:solidFill>
                <a:latin typeface="Aktifo-A-Light"/>
                <a:cs typeface="Aktifo-A-Light"/>
              </a:rPr>
              <a:t> </a:t>
            </a:r>
            <a:r>
              <a:rPr sz="1400" spc="-5" dirty="0">
                <a:solidFill>
                  <a:srgbClr val="56575A"/>
                </a:solidFill>
                <a:latin typeface="Aktifo-A-Light"/>
                <a:cs typeface="Aktifo-A-Light"/>
              </a:rPr>
              <a:t>ecossistema,</a:t>
            </a:r>
            <a:r>
              <a:rPr sz="1400" spc="-70" dirty="0">
                <a:solidFill>
                  <a:srgbClr val="56575A"/>
                </a:solidFill>
                <a:latin typeface="Aktifo-A-Light"/>
                <a:cs typeface="Aktifo-A-Light"/>
              </a:rPr>
              <a:t> </a:t>
            </a:r>
            <a:r>
              <a:rPr sz="1400" spc="-5" dirty="0">
                <a:solidFill>
                  <a:srgbClr val="56575A"/>
                </a:solidFill>
                <a:latin typeface="Aktifo-A-Light"/>
                <a:cs typeface="Aktifo-A-Light"/>
              </a:rPr>
              <a:t>além</a:t>
            </a:r>
            <a:r>
              <a:rPr sz="1400" spc="5" dirty="0">
                <a:solidFill>
                  <a:srgbClr val="56575A"/>
                </a:solidFill>
                <a:latin typeface="Aktifo-A-Light"/>
                <a:cs typeface="Aktifo-A-Light"/>
              </a:rPr>
              <a:t> </a:t>
            </a:r>
            <a:r>
              <a:rPr sz="1400" dirty="0">
                <a:solidFill>
                  <a:srgbClr val="56575A"/>
                </a:solidFill>
                <a:latin typeface="Aktifo-A-Light"/>
                <a:cs typeface="Aktifo-A-Light"/>
              </a:rPr>
              <a:t>das </a:t>
            </a:r>
            <a:r>
              <a:rPr sz="1400" spc="-5" dirty="0">
                <a:solidFill>
                  <a:srgbClr val="56575A"/>
                </a:solidFill>
                <a:latin typeface="Aktifo-A-Light"/>
                <a:cs typeface="Aktifo-A-Light"/>
              </a:rPr>
              <a:t>paredes</a:t>
            </a:r>
            <a:r>
              <a:rPr sz="1400" spc="5" dirty="0">
                <a:solidFill>
                  <a:srgbClr val="56575A"/>
                </a:solidFill>
                <a:latin typeface="Aktifo-A-Light"/>
                <a:cs typeface="Aktifo-A-Light"/>
              </a:rPr>
              <a:t> </a:t>
            </a:r>
            <a:r>
              <a:rPr sz="1400" dirty="0">
                <a:solidFill>
                  <a:srgbClr val="56575A"/>
                </a:solidFill>
                <a:latin typeface="Aktifo-A-Light"/>
                <a:cs typeface="Aktifo-A-Light"/>
              </a:rPr>
              <a:t>da </a:t>
            </a:r>
            <a:r>
              <a:rPr sz="1400" spc="-5" dirty="0">
                <a:solidFill>
                  <a:srgbClr val="56575A"/>
                </a:solidFill>
                <a:latin typeface="Aktifo-A-Light"/>
                <a:cs typeface="Aktifo-A-Light"/>
              </a:rPr>
              <a:t>empresa.</a:t>
            </a:r>
            <a:endParaRPr sz="1400">
              <a:latin typeface="Aktifo-A-Light"/>
              <a:cs typeface="Aktifo-A-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63111" y="1552886"/>
            <a:ext cx="3340735" cy="560070"/>
          </a:xfrm>
          <a:prstGeom prst="rect">
            <a:avLst/>
          </a:prstGeom>
        </p:spPr>
        <p:txBody>
          <a:bodyPr vert="horz" wrap="square" lIns="0" tIns="13335" rIns="0" bIns="0" rtlCol="0">
            <a:spAutoFit/>
          </a:bodyPr>
          <a:lstStyle/>
          <a:p>
            <a:pPr marL="12700">
              <a:lnSpc>
                <a:spcPct val="100000"/>
              </a:lnSpc>
              <a:spcBef>
                <a:spcPts val="105"/>
              </a:spcBef>
            </a:pPr>
            <a:r>
              <a:rPr spc="-15" dirty="0"/>
              <a:t>Protagonize-se</a:t>
            </a:r>
          </a:p>
        </p:txBody>
      </p:sp>
      <p:sp>
        <p:nvSpPr>
          <p:cNvPr id="5" name="object 5"/>
          <p:cNvSpPr txBox="1"/>
          <p:nvPr/>
        </p:nvSpPr>
        <p:spPr>
          <a:xfrm>
            <a:off x="480898" y="7069683"/>
            <a:ext cx="2808401" cy="130805"/>
          </a:xfrm>
          <a:prstGeom prst="rect">
            <a:avLst/>
          </a:prstGeom>
        </p:spPr>
        <p:txBody>
          <a:bodyPr vert="horz" wrap="square" lIns="0" tIns="7620" rIns="0" bIns="0" rtlCol="0">
            <a:spAutoFit/>
          </a:bodyPr>
          <a:lstStyle/>
          <a:p>
            <a:pPr marL="38100">
              <a:lnSpc>
                <a:spcPct val="100000"/>
              </a:lnSpc>
              <a:spcBef>
                <a:spcPts val="60"/>
              </a:spcBef>
            </a:pPr>
            <a:r>
              <a:rPr lang="pt-BR" sz="800" dirty="0">
                <a:solidFill>
                  <a:srgbClr val="F0782E"/>
                </a:solidFill>
                <a:latin typeface="Aktifo-A-Light"/>
                <a:cs typeface="Aktifo-A-Light"/>
              </a:rPr>
              <a:t>0</a:t>
            </a:r>
            <a:fld id="{81D60167-4931-47E6-BA6A-407CBD079E47}" type="slidenum">
              <a:rPr sz="800" smtClean="0">
                <a:solidFill>
                  <a:srgbClr val="F0782E"/>
                </a:solidFill>
                <a:latin typeface="Aktifo-A-Light"/>
                <a:cs typeface="Aktifo-A-Light"/>
              </a:rPr>
              <a:t>9</a:t>
            </a:fld>
            <a:r>
              <a:rPr sz="800" dirty="0">
                <a:solidFill>
                  <a:srgbClr val="F0782E"/>
                </a:solidFill>
                <a:latin typeface="Aktifo-A-Light"/>
                <a:cs typeface="Aktifo-A-Light"/>
              </a:rPr>
              <a:t>   </a:t>
            </a:r>
            <a:r>
              <a:rPr sz="800" spc="35" dirty="0">
                <a:solidFill>
                  <a:srgbClr val="F0782E"/>
                </a:solidFill>
                <a:latin typeface="Aktifo-A-Light"/>
                <a:cs typeface="Aktifo-A-Light"/>
              </a:rPr>
              <a:t> </a:t>
            </a:r>
            <a:r>
              <a:rPr sz="800" dirty="0">
                <a:solidFill>
                  <a:srgbClr val="F0782E"/>
                </a:solidFill>
                <a:latin typeface="Aktifo-A-Light"/>
                <a:cs typeface="Aktifo-A-Light"/>
              </a:rPr>
              <a:t>|    </a:t>
            </a:r>
            <a:r>
              <a:rPr lang="pt-BR" sz="800" spc="-5" dirty="0">
                <a:solidFill>
                  <a:srgbClr val="56575A"/>
                </a:solidFill>
                <a:latin typeface="Aktifo-A-Light"/>
                <a:cs typeface="Aktifo-A-Light"/>
              </a:rPr>
              <a:t>Bild</a:t>
            </a:r>
            <a:r>
              <a:rPr sz="800" spc="185" dirty="0">
                <a:solidFill>
                  <a:srgbClr val="56575A"/>
                </a:solidFill>
                <a:latin typeface="Aktifo-A-Light"/>
                <a:cs typeface="Aktifo-A-Light"/>
              </a:rPr>
              <a:t> </a:t>
            </a:r>
            <a:r>
              <a:rPr sz="800" dirty="0">
                <a:solidFill>
                  <a:srgbClr val="56575A"/>
                </a:solidFill>
                <a:latin typeface="Aktifo-A-Light"/>
                <a:cs typeface="Aktifo-A-Light"/>
              </a:rPr>
              <a:t>|</a:t>
            </a:r>
            <a:r>
              <a:rPr sz="800" spc="180" dirty="0">
                <a:solidFill>
                  <a:srgbClr val="56575A"/>
                </a:solidFill>
                <a:latin typeface="Aktifo-A-Light"/>
                <a:cs typeface="Aktifo-A-Light"/>
              </a:rPr>
              <a:t> </a:t>
            </a:r>
            <a:r>
              <a:rPr sz="800" dirty="0">
                <a:solidFill>
                  <a:srgbClr val="56575A"/>
                </a:solidFill>
                <a:latin typeface="Aktifo-A-Light"/>
                <a:cs typeface="Aktifo-A-Light"/>
              </a:rPr>
              <a:t>Código </a:t>
            </a:r>
            <a:r>
              <a:rPr sz="800" spc="-5" dirty="0">
                <a:solidFill>
                  <a:srgbClr val="56575A"/>
                </a:solidFill>
                <a:latin typeface="Aktifo-A-Light"/>
                <a:cs typeface="Aktifo-A-Light"/>
              </a:rPr>
              <a:t>de</a:t>
            </a:r>
            <a:r>
              <a:rPr sz="800" dirty="0">
                <a:solidFill>
                  <a:srgbClr val="56575A"/>
                </a:solidFill>
                <a:latin typeface="Aktifo-A-Light"/>
                <a:cs typeface="Aktifo-A-Light"/>
              </a:rPr>
              <a:t> ética</a:t>
            </a:r>
            <a:r>
              <a:rPr lang="pt-BR" sz="800" dirty="0">
                <a:solidFill>
                  <a:srgbClr val="56575A"/>
                </a:solidFill>
                <a:latin typeface="Aktifo-A-Light"/>
                <a:cs typeface="Aktifo-A-Light"/>
              </a:rPr>
              <a:t> cultural</a:t>
            </a:r>
            <a:r>
              <a:rPr sz="800" spc="180" dirty="0">
                <a:solidFill>
                  <a:srgbClr val="56575A"/>
                </a:solidFill>
                <a:latin typeface="Aktifo-A-Light"/>
                <a:cs typeface="Aktifo-A-Light"/>
              </a:rPr>
              <a:t> </a:t>
            </a:r>
            <a:r>
              <a:rPr sz="800" dirty="0">
                <a:solidFill>
                  <a:srgbClr val="56575A"/>
                </a:solidFill>
                <a:latin typeface="Aktifo-A-Light"/>
                <a:cs typeface="Aktifo-A-Light"/>
              </a:rPr>
              <a:t>|  </a:t>
            </a:r>
            <a:r>
              <a:rPr sz="800" spc="-5" dirty="0">
                <a:solidFill>
                  <a:srgbClr val="56575A"/>
                </a:solidFill>
                <a:latin typeface="Aktifo-A-Light"/>
                <a:cs typeface="Aktifo-A-Light"/>
              </a:rPr>
              <a:t>Pilares</a:t>
            </a:r>
            <a:endParaRPr sz="800" dirty="0">
              <a:latin typeface="Aktifo-A-Light"/>
              <a:cs typeface="Aktifo-A-Light"/>
            </a:endParaRPr>
          </a:p>
        </p:txBody>
      </p:sp>
      <p:sp>
        <p:nvSpPr>
          <p:cNvPr id="4" name="object 4"/>
          <p:cNvSpPr txBox="1"/>
          <p:nvPr/>
        </p:nvSpPr>
        <p:spPr>
          <a:xfrm>
            <a:off x="1163111" y="2538624"/>
            <a:ext cx="4274820" cy="1955800"/>
          </a:xfrm>
          <a:prstGeom prst="rect">
            <a:avLst/>
          </a:prstGeom>
        </p:spPr>
        <p:txBody>
          <a:bodyPr vert="horz" wrap="square" lIns="0" tIns="12700" rIns="0" bIns="0" rtlCol="0">
            <a:spAutoFit/>
          </a:bodyPr>
          <a:lstStyle/>
          <a:p>
            <a:pPr marL="12700" marR="5080">
              <a:lnSpc>
                <a:spcPct val="113100"/>
              </a:lnSpc>
              <a:spcBef>
                <a:spcPts val="100"/>
              </a:spcBef>
            </a:pPr>
            <a:r>
              <a:rPr sz="1400" spc="-10" dirty="0">
                <a:solidFill>
                  <a:srgbClr val="56575A"/>
                </a:solidFill>
                <a:latin typeface="Aktifo-A-Light"/>
                <a:cs typeface="Aktifo-A-Light"/>
              </a:rPr>
              <a:t>Acreditamos</a:t>
            </a:r>
            <a:r>
              <a:rPr sz="1400" spc="-5" dirty="0">
                <a:solidFill>
                  <a:srgbClr val="56575A"/>
                </a:solidFill>
                <a:latin typeface="Aktifo-A-Light"/>
                <a:cs typeface="Aktifo-A-Light"/>
              </a:rPr>
              <a:t> que</a:t>
            </a:r>
            <a:r>
              <a:rPr sz="1400" dirty="0">
                <a:solidFill>
                  <a:srgbClr val="56575A"/>
                </a:solidFill>
                <a:latin typeface="Aktifo-A-Light"/>
                <a:cs typeface="Aktifo-A-Light"/>
              </a:rPr>
              <a:t> cada</a:t>
            </a:r>
            <a:r>
              <a:rPr sz="1400" spc="-5" dirty="0">
                <a:solidFill>
                  <a:srgbClr val="56575A"/>
                </a:solidFill>
                <a:latin typeface="Aktifo-A-Light"/>
                <a:cs typeface="Aktifo-A-Light"/>
              </a:rPr>
              <a:t> </a:t>
            </a:r>
            <a:r>
              <a:rPr sz="1400" dirty="0">
                <a:solidFill>
                  <a:srgbClr val="56575A"/>
                </a:solidFill>
                <a:latin typeface="Aktifo-A-Light"/>
                <a:cs typeface="Aktifo-A-Light"/>
              </a:rPr>
              <a:t>um </a:t>
            </a:r>
            <a:r>
              <a:rPr sz="1400" spc="-5" dirty="0">
                <a:solidFill>
                  <a:srgbClr val="56575A"/>
                </a:solidFill>
                <a:latin typeface="Aktifo-A-Light"/>
                <a:cs typeface="Aktifo-A-Light"/>
              </a:rPr>
              <a:t>pode</a:t>
            </a:r>
            <a:r>
              <a:rPr sz="1400" dirty="0">
                <a:solidFill>
                  <a:srgbClr val="56575A"/>
                </a:solidFill>
                <a:latin typeface="Aktifo-A-Light"/>
                <a:cs typeface="Aktifo-A-Light"/>
              </a:rPr>
              <a:t> e</a:t>
            </a:r>
            <a:r>
              <a:rPr sz="1400" spc="-5" dirty="0">
                <a:solidFill>
                  <a:srgbClr val="56575A"/>
                </a:solidFill>
                <a:latin typeface="Aktifo-A-Light"/>
                <a:cs typeface="Aktifo-A-Light"/>
              </a:rPr>
              <a:t> </a:t>
            </a:r>
            <a:r>
              <a:rPr sz="1400" spc="-20" dirty="0">
                <a:solidFill>
                  <a:srgbClr val="56575A"/>
                </a:solidFill>
                <a:latin typeface="Aktifo-A-Light"/>
                <a:cs typeface="Aktifo-A-Light"/>
              </a:rPr>
              <a:t>deve</a:t>
            </a:r>
            <a:r>
              <a:rPr sz="1400" dirty="0">
                <a:solidFill>
                  <a:srgbClr val="56575A"/>
                </a:solidFill>
                <a:latin typeface="Aktifo-A-Light"/>
                <a:cs typeface="Aktifo-A-Light"/>
              </a:rPr>
              <a:t> ser</a:t>
            </a:r>
            <a:r>
              <a:rPr sz="1400" spc="-5" dirty="0">
                <a:solidFill>
                  <a:srgbClr val="56575A"/>
                </a:solidFill>
                <a:latin typeface="Aktifo-A-Light"/>
                <a:cs typeface="Aktifo-A-Light"/>
              </a:rPr>
              <a:t> </a:t>
            </a:r>
            <a:r>
              <a:rPr sz="1400" dirty="0">
                <a:solidFill>
                  <a:srgbClr val="56575A"/>
                </a:solidFill>
                <a:latin typeface="Aktifo-A-Light"/>
                <a:cs typeface="Aktifo-A-Light"/>
              </a:rPr>
              <a:t>o </a:t>
            </a:r>
            <a:r>
              <a:rPr sz="1400" spc="5" dirty="0">
                <a:solidFill>
                  <a:srgbClr val="56575A"/>
                </a:solidFill>
                <a:latin typeface="Aktifo-A-Light"/>
                <a:cs typeface="Aktifo-A-Light"/>
              </a:rPr>
              <a:t> </a:t>
            </a:r>
            <a:r>
              <a:rPr sz="1400" spc="-10" dirty="0">
                <a:solidFill>
                  <a:srgbClr val="56575A"/>
                </a:solidFill>
                <a:latin typeface="Aktifo-A-Light"/>
                <a:cs typeface="Aktifo-A-Light"/>
              </a:rPr>
              <a:t>autor </a:t>
            </a:r>
            <a:r>
              <a:rPr sz="1400" dirty="0">
                <a:solidFill>
                  <a:srgbClr val="56575A"/>
                </a:solidFill>
                <a:latin typeface="Aktifo-A-Light"/>
                <a:cs typeface="Aktifo-A-Light"/>
              </a:rPr>
              <a:t>da </a:t>
            </a:r>
            <a:r>
              <a:rPr sz="1400" spc="-5" dirty="0">
                <a:solidFill>
                  <a:srgbClr val="56575A"/>
                </a:solidFill>
                <a:latin typeface="Aktifo-A-Light"/>
                <a:cs typeface="Aktifo-A-Light"/>
              </a:rPr>
              <a:t>sua própria história. Queremos construir </a:t>
            </a:r>
            <a:r>
              <a:rPr sz="1400" spc="-325" dirty="0">
                <a:solidFill>
                  <a:srgbClr val="56575A"/>
                </a:solidFill>
                <a:latin typeface="Aktifo-A-Light"/>
                <a:cs typeface="Aktifo-A-Light"/>
              </a:rPr>
              <a:t> </a:t>
            </a:r>
            <a:r>
              <a:rPr sz="1400" dirty="0">
                <a:solidFill>
                  <a:srgbClr val="56575A"/>
                </a:solidFill>
                <a:latin typeface="Aktifo-A-Light"/>
                <a:cs typeface="Aktifo-A-Light"/>
              </a:rPr>
              <a:t>um</a:t>
            </a:r>
            <a:r>
              <a:rPr sz="1400" spc="-5" dirty="0">
                <a:solidFill>
                  <a:srgbClr val="56575A"/>
                </a:solidFill>
                <a:latin typeface="Aktifo-A-Light"/>
                <a:cs typeface="Aktifo-A-Light"/>
              </a:rPr>
              <a:t> mundo</a:t>
            </a:r>
            <a:r>
              <a:rPr sz="1400" dirty="0">
                <a:solidFill>
                  <a:srgbClr val="56575A"/>
                </a:solidFill>
                <a:latin typeface="Aktifo-A-Light"/>
                <a:cs typeface="Aktifo-A-Light"/>
              </a:rPr>
              <a:t> </a:t>
            </a:r>
            <a:r>
              <a:rPr sz="1400" spc="-5" dirty="0">
                <a:solidFill>
                  <a:srgbClr val="56575A"/>
                </a:solidFill>
                <a:latin typeface="Aktifo-A-Light"/>
                <a:cs typeface="Aktifo-A-Light"/>
              </a:rPr>
              <a:t>onde </a:t>
            </a:r>
            <a:r>
              <a:rPr sz="1400" dirty="0">
                <a:solidFill>
                  <a:srgbClr val="56575A"/>
                </a:solidFill>
                <a:latin typeface="Aktifo-A-Light"/>
                <a:cs typeface="Aktifo-A-Light"/>
              </a:rPr>
              <a:t>as pessoas</a:t>
            </a:r>
            <a:r>
              <a:rPr sz="1400" spc="-5" dirty="0">
                <a:solidFill>
                  <a:srgbClr val="56575A"/>
                </a:solidFill>
                <a:latin typeface="Aktifo-A-Light"/>
                <a:cs typeface="Aktifo-A-Light"/>
              </a:rPr>
              <a:t> reconheçam</a:t>
            </a:r>
            <a:r>
              <a:rPr sz="1400" dirty="0">
                <a:solidFill>
                  <a:srgbClr val="56575A"/>
                </a:solidFill>
                <a:latin typeface="Aktifo-A-Light"/>
                <a:cs typeface="Aktifo-A-Light"/>
              </a:rPr>
              <a:t> </a:t>
            </a:r>
            <a:r>
              <a:rPr sz="1400" spc="-5" dirty="0">
                <a:solidFill>
                  <a:srgbClr val="56575A"/>
                </a:solidFill>
                <a:latin typeface="Aktifo-A-Light"/>
                <a:cs typeface="Aktifo-A-Light"/>
              </a:rPr>
              <a:t>sua </a:t>
            </a:r>
            <a:r>
              <a:rPr sz="1400" dirty="0">
                <a:solidFill>
                  <a:srgbClr val="56575A"/>
                </a:solidFill>
                <a:latin typeface="Aktifo-A-Light"/>
                <a:cs typeface="Aktifo-A-Light"/>
              </a:rPr>
              <a:t> </a:t>
            </a:r>
            <a:r>
              <a:rPr sz="1400" spc="-10" dirty="0">
                <a:solidFill>
                  <a:srgbClr val="56575A"/>
                </a:solidFill>
                <a:latin typeface="Aktifo-A-Light"/>
                <a:cs typeface="Aktifo-A-Light"/>
              </a:rPr>
              <a:t>contribuição</a:t>
            </a:r>
            <a:r>
              <a:rPr sz="1400" dirty="0">
                <a:solidFill>
                  <a:srgbClr val="56575A"/>
                </a:solidFill>
                <a:latin typeface="Aktifo-A-Light"/>
                <a:cs typeface="Aktifo-A-Light"/>
              </a:rPr>
              <a:t> </a:t>
            </a:r>
            <a:r>
              <a:rPr sz="1400" spc="-5" dirty="0">
                <a:solidFill>
                  <a:srgbClr val="56575A"/>
                </a:solidFill>
                <a:latin typeface="Aktifo-A-Light"/>
                <a:cs typeface="Aktifo-A-Light"/>
              </a:rPr>
              <a:t>para</a:t>
            </a:r>
            <a:r>
              <a:rPr sz="1400" dirty="0">
                <a:solidFill>
                  <a:srgbClr val="56575A"/>
                </a:solidFill>
                <a:latin typeface="Aktifo-A-Light"/>
                <a:cs typeface="Aktifo-A-Light"/>
              </a:rPr>
              <a:t> cada </a:t>
            </a:r>
            <a:r>
              <a:rPr sz="1400" spc="-10" dirty="0">
                <a:solidFill>
                  <a:srgbClr val="56575A"/>
                </a:solidFill>
                <a:latin typeface="Aktifo-A-Light"/>
                <a:cs typeface="Aktifo-A-Light"/>
              </a:rPr>
              <a:t>situação</a:t>
            </a:r>
            <a:r>
              <a:rPr sz="1400" spc="5" dirty="0">
                <a:solidFill>
                  <a:srgbClr val="56575A"/>
                </a:solidFill>
                <a:latin typeface="Aktifo-A-Light"/>
                <a:cs typeface="Aktifo-A-Light"/>
              </a:rPr>
              <a:t> </a:t>
            </a:r>
            <a:r>
              <a:rPr sz="1400" spc="-5" dirty="0">
                <a:solidFill>
                  <a:srgbClr val="56575A"/>
                </a:solidFill>
                <a:latin typeface="Aktifo-A-Light"/>
                <a:cs typeface="Aktifo-A-Light"/>
              </a:rPr>
              <a:t>que</a:t>
            </a:r>
            <a:r>
              <a:rPr sz="1400" dirty="0">
                <a:solidFill>
                  <a:srgbClr val="56575A"/>
                </a:solidFill>
                <a:latin typeface="Aktifo-A-Light"/>
                <a:cs typeface="Aktifo-A-Light"/>
              </a:rPr>
              <a:t> </a:t>
            </a:r>
            <a:r>
              <a:rPr sz="1400" spc="-10" dirty="0">
                <a:solidFill>
                  <a:srgbClr val="56575A"/>
                </a:solidFill>
                <a:latin typeface="Aktifo-A-Light"/>
                <a:cs typeface="Aktifo-A-Light"/>
              </a:rPr>
              <a:t>enfrentam, </a:t>
            </a:r>
            <a:r>
              <a:rPr sz="1400" spc="-5" dirty="0">
                <a:solidFill>
                  <a:srgbClr val="56575A"/>
                </a:solidFill>
                <a:latin typeface="Aktifo-A-Light"/>
                <a:cs typeface="Aktifo-A-Light"/>
              </a:rPr>
              <a:t> </a:t>
            </a:r>
            <a:r>
              <a:rPr sz="1400" dirty="0">
                <a:solidFill>
                  <a:srgbClr val="56575A"/>
                </a:solidFill>
                <a:latin typeface="Aktifo-A-Light"/>
                <a:cs typeface="Aktifo-A-Light"/>
              </a:rPr>
              <a:t>ajam sobre as </a:t>
            </a:r>
            <a:r>
              <a:rPr sz="1400" spc="-5" dirty="0">
                <a:solidFill>
                  <a:srgbClr val="56575A"/>
                </a:solidFill>
                <a:latin typeface="Aktifo-A-Light"/>
                <a:cs typeface="Aktifo-A-Light"/>
              </a:rPr>
              <a:t>coisas que </a:t>
            </a:r>
            <a:r>
              <a:rPr sz="1400" spc="-10" dirty="0">
                <a:solidFill>
                  <a:srgbClr val="56575A"/>
                </a:solidFill>
                <a:latin typeface="Aktifo-A-Light"/>
                <a:cs typeface="Aktifo-A-Light"/>
              </a:rPr>
              <a:t>estão </a:t>
            </a:r>
            <a:r>
              <a:rPr sz="1400" dirty="0">
                <a:solidFill>
                  <a:srgbClr val="56575A"/>
                </a:solidFill>
                <a:latin typeface="Aktifo-A-Light"/>
                <a:cs typeface="Aktifo-A-Light"/>
              </a:rPr>
              <a:t>sob seu </a:t>
            </a:r>
            <a:r>
              <a:rPr sz="1400" spc="-10" dirty="0">
                <a:solidFill>
                  <a:srgbClr val="56575A"/>
                </a:solidFill>
                <a:latin typeface="Aktifo-A-Light"/>
                <a:cs typeface="Aktifo-A-Light"/>
              </a:rPr>
              <a:t>controle </a:t>
            </a:r>
            <a:r>
              <a:rPr sz="1400" spc="-320" dirty="0">
                <a:solidFill>
                  <a:srgbClr val="56575A"/>
                </a:solidFill>
                <a:latin typeface="Aktifo-A-Light"/>
                <a:cs typeface="Aktifo-A-Light"/>
              </a:rPr>
              <a:t> </a:t>
            </a:r>
            <a:r>
              <a:rPr sz="1400" dirty="0">
                <a:solidFill>
                  <a:srgbClr val="56575A"/>
                </a:solidFill>
                <a:latin typeface="Aktifo-A-Light"/>
                <a:cs typeface="Aktifo-A-Light"/>
              </a:rPr>
              <a:t>e assim </a:t>
            </a:r>
            <a:r>
              <a:rPr sz="1400" spc="-5" dirty="0">
                <a:solidFill>
                  <a:srgbClr val="56575A"/>
                </a:solidFill>
                <a:latin typeface="Aktifo-A-Light"/>
                <a:cs typeface="Aktifo-A-Light"/>
              </a:rPr>
              <a:t>alterem </a:t>
            </a:r>
            <a:r>
              <a:rPr sz="1400" dirty="0">
                <a:solidFill>
                  <a:srgbClr val="56575A"/>
                </a:solidFill>
                <a:latin typeface="Aktifo-A-Light"/>
                <a:cs typeface="Aktifo-A-Light"/>
              </a:rPr>
              <a:t>a </a:t>
            </a:r>
            <a:r>
              <a:rPr sz="1400" spc="-5" dirty="0">
                <a:solidFill>
                  <a:srgbClr val="56575A"/>
                </a:solidFill>
                <a:latin typeface="Aktifo-A-Light"/>
                <a:cs typeface="Aktifo-A-Light"/>
              </a:rPr>
              <a:t>realidade </a:t>
            </a:r>
            <a:r>
              <a:rPr sz="1400" dirty="0">
                <a:solidFill>
                  <a:srgbClr val="56575A"/>
                </a:solidFill>
                <a:latin typeface="Aktifo-A-Light"/>
                <a:cs typeface="Aktifo-A-Light"/>
              </a:rPr>
              <a:t>à </a:t>
            </a:r>
            <a:r>
              <a:rPr sz="1400" spc="-5" dirty="0">
                <a:solidFill>
                  <a:srgbClr val="56575A"/>
                </a:solidFill>
                <a:latin typeface="Aktifo-A-Light"/>
                <a:cs typeface="Aktifo-A-Light"/>
              </a:rPr>
              <a:t>sua </a:t>
            </a:r>
            <a:r>
              <a:rPr sz="1400" spc="-10" dirty="0">
                <a:solidFill>
                  <a:srgbClr val="56575A"/>
                </a:solidFill>
                <a:latin typeface="Aktifo-A-Light"/>
                <a:cs typeface="Aktifo-A-Light"/>
              </a:rPr>
              <a:t>volta. Diante </a:t>
            </a:r>
            <a:r>
              <a:rPr sz="1400" spc="-5" dirty="0">
                <a:solidFill>
                  <a:srgbClr val="56575A"/>
                </a:solidFill>
                <a:latin typeface="Aktifo-A-Light"/>
                <a:cs typeface="Aktifo-A-Light"/>
              </a:rPr>
              <a:t> dos problemas, vale </a:t>
            </a:r>
            <a:r>
              <a:rPr sz="1400" dirty="0">
                <a:solidFill>
                  <a:srgbClr val="56575A"/>
                </a:solidFill>
                <a:latin typeface="Aktifo-A-Light"/>
                <a:cs typeface="Aktifo-A-Light"/>
              </a:rPr>
              <a:t>dar </a:t>
            </a:r>
            <a:r>
              <a:rPr sz="1400" spc="-5" dirty="0">
                <a:solidFill>
                  <a:srgbClr val="56575A"/>
                </a:solidFill>
                <a:latin typeface="Aktifo-A-Light"/>
                <a:cs typeface="Aktifo-A-Light"/>
              </a:rPr>
              <a:t>explicações, </a:t>
            </a:r>
            <a:r>
              <a:rPr sz="1400" dirty="0">
                <a:solidFill>
                  <a:srgbClr val="56575A"/>
                </a:solidFill>
                <a:latin typeface="Aktifo-A-Light"/>
                <a:cs typeface="Aktifo-A-Light"/>
              </a:rPr>
              <a:t>mas jamais </a:t>
            </a:r>
            <a:r>
              <a:rPr sz="1400" spc="5" dirty="0">
                <a:solidFill>
                  <a:srgbClr val="56575A"/>
                </a:solidFill>
                <a:latin typeface="Aktifo-A-Light"/>
                <a:cs typeface="Aktifo-A-Light"/>
              </a:rPr>
              <a:t> </a:t>
            </a:r>
            <a:r>
              <a:rPr sz="1400" spc="-20" dirty="0">
                <a:solidFill>
                  <a:srgbClr val="56575A"/>
                </a:solidFill>
                <a:latin typeface="Aktifo-A-Light"/>
                <a:cs typeface="Aktifo-A-Light"/>
              </a:rPr>
              <a:t>inventar</a:t>
            </a:r>
            <a:r>
              <a:rPr sz="1400" spc="-5" dirty="0">
                <a:solidFill>
                  <a:srgbClr val="56575A"/>
                </a:solidFill>
                <a:latin typeface="Aktifo-A-Light"/>
                <a:cs typeface="Aktifo-A-Light"/>
              </a:rPr>
              <a:t> desculpas.</a:t>
            </a:r>
            <a:endParaRPr sz="1400">
              <a:latin typeface="Aktifo-A-Light"/>
              <a:cs typeface="Aktifo-A-Light"/>
            </a:endParaRPr>
          </a:p>
        </p:txBody>
      </p:sp>
      <p:pic>
        <p:nvPicPr>
          <p:cNvPr id="7" name="Imagem 6">
            <a:extLst>
              <a:ext uri="{FF2B5EF4-FFF2-40B4-BE49-F238E27FC236}">
                <a16:creationId xmlns:a16="http://schemas.microsoft.com/office/drawing/2014/main" id="{18DD0FD3-BD22-48E0-92DF-C61F31C40646}"/>
              </a:ext>
            </a:extLst>
          </p:cNvPr>
          <p:cNvPicPr>
            <a:picLocks noChangeAspect="1"/>
          </p:cNvPicPr>
          <p:nvPr/>
        </p:nvPicPr>
        <p:blipFill>
          <a:blip r:embed="rId2"/>
          <a:stretch>
            <a:fillRect/>
          </a:stretch>
        </p:blipFill>
        <p:spPr>
          <a:xfrm>
            <a:off x="5956300" y="1036106"/>
            <a:ext cx="3960286" cy="4960836"/>
          </a:xfrm>
          <a:prstGeom prst="rect">
            <a:avLst/>
          </a:prstGeom>
          <a:effectLst>
            <a:softEdge rad="317500"/>
          </a:effectLst>
        </p:spPr>
      </p:pic>
      <p:sp>
        <p:nvSpPr>
          <p:cNvPr id="9" name="object 10">
            <a:extLst>
              <a:ext uri="{FF2B5EF4-FFF2-40B4-BE49-F238E27FC236}">
                <a16:creationId xmlns:a16="http://schemas.microsoft.com/office/drawing/2014/main" id="{F36BB36D-0F38-48D4-9CA8-8BEABB6ADDB8}"/>
              </a:ext>
            </a:extLst>
          </p:cNvPr>
          <p:cNvSpPr/>
          <p:nvPr/>
        </p:nvSpPr>
        <p:spPr>
          <a:xfrm rot="2447235">
            <a:off x="7757456" y="198184"/>
            <a:ext cx="2982161" cy="1024042"/>
          </a:xfrm>
          <a:custGeom>
            <a:avLst/>
            <a:gdLst/>
            <a:ahLst/>
            <a:cxnLst/>
            <a:rect l="l" t="t" r="r" b="b"/>
            <a:pathLst>
              <a:path w="2833370" h="1078230">
                <a:moveTo>
                  <a:pt x="914144" y="1077982"/>
                </a:moveTo>
                <a:lnTo>
                  <a:pt x="962355" y="1077475"/>
                </a:lnTo>
                <a:lnTo>
                  <a:pt x="1010317" y="1075960"/>
                </a:lnTo>
                <a:lnTo>
                  <a:pt x="1058022" y="1073448"/>
                </a:lnTo>
                <a:lnTo>
                  <a:pt x="1105459" y="1069948"/>
                </a:lnTo>
                <a:lnTo>
                  <a:pt x="1152618" y="1065472"/>
                </a:lnTo>
                <a:lnTo>
                  <a:pt x="1199488" y="1060028"/>
                </a:lnTo>
                <a:lnTo>
                  <a:pt x="1246059" y="1053628"/>
                </a:lnTo>
                <a:lnTo>
                  <a:pt x="1292323" y="1046281"/>
                </a:lnTo>
                <a:lnTo>
                  <a:pt x="1338267" y="1037997"/>
                </a:lnTo>
                <a:lnTo>
                  <a:pt x="1383882" y="1028787"/>
                </a:lnTo>
                <a:lnTo>
                  <a:pt x="1429159" y="1018660"/>
                </a:lnTo>
                <a:lnTo>
                  <a:pt x="1474086" y="1007627"/>
                </a:lnTo>
                <a:lnTo>
                  <a:pt x="1518655" y="995698"/>
                </a:lnTo>
                <a:lnTo>
                  <a:pt x="1562854" y="982883"/>
                </a:lnTo>
                <a:lnTo>
                  <a:pt x="1606673" y="969192"/>
                </a:lnTo>
                <a:lnTo>
                  <a:pt x="1650103" y="954636"/>
                </a:lnTo>
                <a:lnTo>
                  <a:pt x="1693133" y="939224"/>
                </a:lnTo>
                <a:lnTo>
                  <a:pt x="1735753" y="922966"/>
                </a:lnTo>
                <a:lnTo>
                  <a:pt x="1777953" y="905873"/>
                </a:lnTo>
                <a:lnTo>
                  <a:pt x="1819722" y="887955"/>
                </a:lnTo>
                <a:lnTo>
                  <a:pt x="1861052" y="869222"/>
                </a:lnTo>
                <a:lnTo>
                  <a:pt x="1901931" y="849683"/>
                </a:lnTo>
                <a:lnTo>
                  <a:pt x="1942350" y="829350"/>
                </a:lnTo>
                <a:lnTo>
                  <a:pt x="1982298" y="808233"/>
                </a:lnTo>
                <a:lnTo>
                  <a:pt x="2021765" y="786341"/>
                </a:lnTo>
                <a:lnTo>
                  <a:pt x="2060741" y="763684"/>
                </a:lnTo>
                <a:lnTo>
                  <a:pt x="2099217" y="740273"/>
                </a:lnTo>
                <a:lnTo>
                  <a:pt x="2137181" y="716118"/>
                </a:lnTo>
                <a:lnTo>
                  <a:pt x="2174623" y="691229"/>
                </a:lnTo>
                <a:lnTo>
                  <a:pt x="2211535" y="665616"/>
                </a:lnTo>
                <a:lnTo>
                  <a:pt x="2247904" y="639289"/>
                </a:lnTo>
                <a:lnTo>
                  <a:pt x="2283722" y="612259"/>
                </a:lnTo>
                <a:lnTo>
                  <a:pt x="2318978" y="584535"/>
                </a:lnTo>
                <a:lnTo>
                  <a:pt x="2353663" y="556127"/>
                </a:lnTo>
                <a:lnTo>
                  <a:pt x="2387765" y="527047"/>
                </a:lnTo>
                <a:lnTo>
                  <a:pt x="2421275" y="497303"/>
                </a:lnTo>
                <a:lnTo>
                  <a:pt x="2454182" y="466906"/>
                </a:lnTo>
                <a:lnTo>
                  <a:pt x="2486477" y="435867"/>
                </a:lnTo>
                <a:lnTo>
                  <a:pt x="2518150" y="404194"/>
                </a:lnTo>
                <a:lnTo>
                  <a:pt x="2549189" y="371900"/>
                </a:lnTo>
                <a:lnTo>
                  <a:pt x="2579586" y="338992"/>
                </a:lnTo>
                <a:lnTo>
                  <a:pt x="2609330" y="305482"/>
                </a:lnTo>
                <a:lnTo>
                  <a:pt x="2638411" y="271380"/>
                </a:lnTo>
                <a:lnTo>
                  <a:pt x="2666818" y="236696"/>
                </a:lnTo>
                <a:lnTo>
                  <a:pt x="2694542" y="201440"/>
                </a:lnTo>
                <a:lnTo>
                  <a:pt x="2721573" y="165623"/>
                </a:lnTo>
                <a:lnTo>
                  <a:pt x="2747900" y="129253"/>
                </a:lnTo>
                <a:lnTo>
                  <a:pt x="2773513" y="92342"/>
                </a:lnTo>
                <a:lnTo>
                  <a:pt x="2798402" y="54900"/>
                </a:lnTo>
                <a:lnTo>
                  <a:pt x="2822557" y="16936"/>
                </a:lnTo>
                <a:lnTo>
                  <a:pt x="2832862" y="0"/>
                </a:lnTo>
              </a:path>
              <a:path w="2833370" h="1078230">
                <a:moveTo>
                  <a:pt x="0" y="884072"/>
                </a:moveTo>
                <a:lnTo>
                  <a:pt x="50336" y="905873"/>
                </a:lnTo>
                <a:lnTo>
                  <a:pt x="92536" y="922966"/>
                </a:lnTo>
                <a:lnTo>
                  <a:pt x="135156" y="939224"/>
                </a:lnTo>
                <a:lnTo>
                  <a:pt x="178186" y="954636"/>
                </a:lnTo>
                <a:lnTo>
                  <a:pt x="221616" y="969192"/>
                </a:lnTo>
                <a:lnTo>
                  <a:pt x="265435" y="982883"/>
                </a:lnTo>
                <a:lnTo>
                  <a:pt x="309634" y="995698"/>
                </a:lnTo>
                <a:lnTo>
                  <a:pt x="354202" y="1007627"/>
                </a:lnTo>
                <a:lnTo>
                  <a:pt x="399129" y="1018660"/>
                </a:lnTo>
                <a:lnTo>
                  <a:pt x="444406" y="1028787"/>
                </a:lnTo>
                <a:lnTo>
                  <a:pt x="490021" y="1037997"/>
                </a:lnTo>
                <a:lnTo>
                  <a:pt x="535966" y="1046281"/>
                </a:lnTo>
                <a:lnTo>
                  <a:pt x="582229" y="1053628"/>
                </a:lnTo>
                <a:lnTo>
                  <a:pt x="628801" y="1060028"/>
                </a:lnTo>
                <a:lnTo>
                  <a:pt x="675671" y="1065472"/>
                </a:lnTo>
                <a:lnTo>
                  <a:pt x="722829" y="1069948"/>
                </a:lnTo>
                <a:lnTo>
                  <a:pt x="770266" y="1073448"/>
                </a:lnTo>
                <a:lnTo>
                  <a:pt x="817971" y="1075960"/>
                </a:lnTo>
                <a:lnTo>
                  <a:pt x="865934" y="1077475"/>
                </a:lnTo>
                <a:lnTo>
                  <a:pt x="914144" y="1077982"/>
                </a:lnTo>
              </a:path>
            </a:pathLst>
          </a:custGeom>
          <a:ln w="12700">
            <a:solidFill>
              <a:srgbClr val="ED5837"/>
            </a:solidFill>
          </a:ln>
        </p:spPr>
        <p:txBody>
          <a:bodyPr wrap="square" lIns="0" tIns="0" rIns="0" bIns="0" rtlCol="0"/>
          <a:lstStyle/>
          <a:p>
            <a:endParaRPr/>
          </a:p>
        </p:txBody>
      </p:sp>
      <p:sp>
        <p:nvSpPr>
          <p:cNvPr id="10" name="object 7">
            <a:extLst>
              <a:ext uri="{FF2B5EF4-FFF2-40B4-BE49-F238E27FC236}">
                <a16:creationId xmlns:a16="http://schemas.microsoft.com/office/drawing/2014/main" id="{7591801E-3264-45EB-AEFE-C38B46512A0C}"/>
              </a:ext>
            </a:extLst>
          </p:cNvPr>
          <p:cNvSpPr/>
          <p:nvPr/>
        </p:nvSpPr>
        <p:spPr>
          <a:xfrm>
            <a:off x="8775700" y="1266825"/>
            <a:ext cx="990601" cy="1066800"/>
          </a:xfrm>
          <a:custGeom>
            <a:avLst/>
            <a:gdLst/>
            <a:ahLst/>
            <a:cxnLst/>
            <a:rect l="l" t="t" r="r" b="b"/>
            <a:pathLst>
              <a:path w="1941195" h="1941195">
                <a:moveTo>
                  <a:pt x="970419" y="1940839"/>
                </a:moveTo>
                <a:lnTo>
                  <a:pt x="1018853" y="1939651"/>
                </a:lnTo>
                <a:lnTo>
                  <a:pt x="1066673" y="1936126"/>
                </a:lnTo>
                <a:lnTo>
                  <a:pt x="1113822" y="1930317"/>
                </a:lnTo>
                <a:lnTo>
                  <a:pt x="1160245" y="1922282"/>
                </a:lnTo>
                <a:lnTo>
                  <a:pt x="1205886" y="1912075"/>
                </a:lnTo>
                <a:lnTo>
                  <a:pt x="1250691" y="1899753"/>
                </a:lnTo>
                <a:lnTo>
                  <a:pt x="1294603" y="1885370"/>
                </a:lnTo>
                <a:lnTo>
                  <a:pt x="1337566" y="1868983"/>
                </a:lnTo>
                <a:lnTo>
                  <a:pt x="1379526" y="1850646"/>
                </a:lnTo>
                <a:lnTo>
                  <a:pt x="1420426" y="1830417"/>
                </a:lnTo>
                <a:lnTo>
                  <a:pt x="1460211" y="1808349"/>
                </a:lnTo>
                <a:lnTo>
                  <a:pt x="1498825" y="1784499"/>
                </a:lnTo>
                <a:lnTo>
                  <a:pt x="1536213" y="1758923"/>
                </a:lnTo>
                <a:lnTo>
                  <a:pt x="1572319" y="1731676"/>
                </a:lnTo>
                <a:lnTo>
                  <a:pt x="1607088" y="1702813"/>
                </a:lnTo>
                <a:lnTo>
                  <a:pt x="1640463" y="1672390"/>
                </a:lnTo>
                <a:lnTo>
                  <a:pt x="1672390" y="1640463"/>
                </a:lnTo>
                <a:lnTo>
                  <a:pt x="1702813" y="1607088"/>
                </a:lnTo>
                <a:lnTo>
                  <a:pt x="1731676" y="1572319"/>
                </a:lnTo>
                <a:lnTo>
                  <a:pt x="1758923" y="1536213"/>
                </a:lnTo>
                <a:lnTo>
                  <a:pt x="1784499" y="1498825"/>
                </a:lnTo>
                <a:lnTo>
                  <a:pt x="1808349" y="1460211"/>
                </a:lnTo>
                <a:lnTo>
                  <a:pt x="1830417" y="1420426"/>
                </a:lnTo>
                <a:lnTo>
                  <a:pt x="1850646" y="1379526"/>
                </a:lnTo>
                <a:lnTo>
                  <a:pt x="1868983" y="1337566"/>
                </a:lnTo>
                <a:lnTo>
                  <a:pt x="1885370" y="1294603"/>
                </a:lnTo>
                <a:lnTo>
                  <a:pt x="1899753" y="1250691"/>
                </a:lnTo>
                <a:lnTo>
                  <a:pt x="1912075" y="1205886"/>
                </a:lnTo>
                <a:lnTo>
                  <a:pt x="1922282" y="1160245"/>
                </a:lnTo>
                <a:lnTo>
                  <a:pt x="1930317" y="1113822"/>
                </a:lnTo>
                <a:lnTo>
                  <a:pt x="1936126" y="1066673"/>
                </a:lnTo>
                <a:lnTo>
                  <a:pt x="1939651" y="1018853"/>
                </a:lnTo>
                <a:lnTo>
                  <a:pt x="1940839" y="970419"/>
                </a:lnTo>
                <a:lnTo>
                  <a:pt x="1939651" y="921986"/>
                </a:lnTo>
                <a:lnTo>
                  <a:pt x="1936126" y="874168"/>
                </a:lnTo>
                <a:lnTo>
                  <a:pt x="1930317" y="827019"/>
                </a:lnTo>
                <a:lnTo>
                  <a:pt x="1922282" y="780597"/>
                </a:lnTo>
                <a:lnTo>
                  <a:pt x="1912075" y="734956"/>
                </a:lnTo>
                <a:lnTo>
                  <a:pt x="1899753" y="690152"/>
                </a:lnTo>
                <a:lnTo>
                  <a:pt x="1885370" y="646241"/>
                </a:lnTo>
                <a:lnTo>
                  <a:pt x="1868983" y="603278"/>
                </a:lnTo>
                <a:lnTo>
                  <a:pt x="1850646" y="561318"/>
                </a:lnTo>
                <a:lnTo>
                  <a:pt x="1830417" y="520418"/>
                </a:lnTo>
                <a:lnTo>
                  <a:pt x="1808349" y="480633"/>
                </a:lnTo>
                <a:lnTo>
                  <a:pt x="1784499" y="442019"/>
                </a:lnTo>
                <a:lnTo>
                  <a:pt x="1758923" y="404631"/>
                </a:lnTo>
                <a:lnTo>
                  <a:pt x="1731676" y="368525"/>
                </a:lnTo>
                <a:lnTo>
                  <a:pt x="1702813" y="333756"/>
                </a:lnTo>
                <a:lnTo>
                  <a:pt x="1672390" y="300380"/>
                </a:lnTo>
                <a:lnTo>
                  <a:pt x="1640463" y="268453"/>
                </a:lnTo>
                <a:lnTo>
                  <a:pt x="1607088" y="238030"/>
                </a:lnTo>
                <a:lnTo>
                  <a:pt x="1572319" y="209167"/>
                </a:lnTo>
                <a:lnTo>
                  <a:pt x="1536213" y="181919"/>
                </a:lnTo>
                <a:lnTo>
                  <a:pt x="1498825" y="156342"/>
                </a:lnTo>
                <a:lnTo>
                  <a:pt x="1460211" y="132492"/>
                </a:lnTo>
                <a:lnTo>
                  <a:pt x="1420426" y="110424"/>
                </a:lnTo>
                <a:lnTo>
                  <a:pt x="1379526" y="90194"/>
                </a:lnTo>
                <a:lnTo>
                  <a:pt x="1337566" y="71857"/>
                </a:lnTo>
                <a:lnTo>
                  <a:pt x="1294603" y="55470"/>
                </a:lnTo>
                <a:lnTo>
                  <a:pt x="1250691" y="41087"/>
                </a:lnTo>
                <a:lnTo>
                  <a:pt x="1205886" y="28764"/>
                </a:lnTo>
                <a:lnTo>
                  <a:pt x="1160245" y="18557"/>
                </a:lnTo>
                <a:lnTo>
                  <a:pt x="1113822" y="10522"/>
                </a:lnTo>
                <a:lnTo>
                  <a:pt x="1066673" y="4713"/>
                </a:lnTo>
                <a:lnTo>
                  <a:pt x="1018853" y="1187"/>
                </a:lnTo>
                <a:lnTo>
                  <a:pt x="970419" y="0"/>
                </a:lnTo>
                <a:lnTo>
                  <a:pt x="921985" y="1187"/>
                </a:lnTo>
                <a:lnTo>
                  <a:pt x="874166" y="4713"/>
                </a:lnTo>
                <a:lnTo>
                  <a:pt x="827017" y="10522"/>
                </a:lnTo>
                <a:lnTo>
                  <a:pt x="780594" y="18557"/>
                </a:lnTo>
                <a:lnTo>
                  <a:pt x="734952" y="28764"/>
                </a:lnTo>
                <a:lnTo>
                  <a:pt x="690147" y="41087"/>
                </a:lnTo>
                <a:lnTo>
                  <a:pt x="646236" y="55470"/>
                </a:lnTo>
                <a:lnTo>
                  <a:pt x="603272" y="71857"/>
                </a:lnTo>
                <a:lnTo>
                  <a:pt x="561313" y="90194"/>
                </a:lnTo>
                <a:lnTo>
                  <a:pt x="520413" y="110424"/>
                </a:lnTo>
                <a:lnTo>
                  <a:pt x="480628" y="132492"/>
                </a:lnTo>
                <a:lnTo>
                  <a:pt x="442013" y="156342"/>
                </a:lnTo>
                <a:lnTo>
                  <a:pt x="404625" y="181919"/>
                </a:lnTo>
                <a:lnTo>
                  <a:pt x="368519" y="209167"/>
                </a:lnTo>
                <a:lnTo>
                  <a:pt x="333751" y="238030"/>
                </a:lnTo>
                <a:lnTo>
                  <a:pt x="300375" y="268453"/>
                </a:lnTo>
                <a:lnTo>
                  <a:pt x="268448" y="300380"/>
                </a:lnTo>
                <a:lnTo>
                  <a:pt x="238026" y="333756"/>
                </a:lnTo>
                <a:lnTo>
                  <a:pt x="209163" y="368525"/>
                </a:lnTo>
                <a:lnTo>
                  <a:pt x="181915" y="404631"/>
                </a:lnTo>
                <a:lnTo>
                  <a:pt x="156339" y="442019"/>
                </a:lnTo>
                <a:lnTo>
                  <a:pt x="132489" y="480633"/>
                </a:lnTo>
                <a:lnTo>
                  <a:pt x="110422" y="520418"/>
                </a:lnTo>
                <a:lnTo>
                  <a:pt x="90192" y="561318"/>
                </a:lnTo>
                <a:lnTo>
                  <a:pt x="71856" y="603278"/>
                </a:lnTo>
                <a:lnTo>
                  <a:pt x="55468" y="646241"/>
                </a:lnTo>
                <a:lnTo>
                  <a:pt x="41086" y="690152"/>
                </a:lnTo>
                <a:lnTo>
                  <a:pt x="28763" y="734956"/>
                </a:lnTo>
                <a:lnTo>
                  <a:pt x="18557" y="780597"/>
                </a:lnTo>
                <a:lnTo>
                  <a:pt x="10521" y="827019"/>
                </a:lnTo>
                <a:lnTo>
                  <a:pt x="4713" y="874168"/>
                </a:lnTo>
                <a:lnTo>
                  <a:pt x="1187" y="921986"/>
                </a:lnTo>
                <a:lnTo>
                  <a:pt x="0" y="970419"/>
                </a:lnTo>
                <a:lnTo>
                  <a:pt x="1187" y="1018853"/>
                </a:lnTo>
                <a:lnTo>
                  <a:pt x="4713" y="1066673"/>
                </a:lnTo>
                <a:lnTo>
                  <a:pt x="10521" y="1113822"/>
                </a:lnTo>
                <a:lnTo>
                  <a:pt x="18557" y="1160245"/>
                </a:lnTo>
                <a:lnTo>
                  <a:pt x="28763" y="1205886"/>
                </a:lnTo>
                <a:lnTo>
                  <a:pt x="41086" y="1250691"/>
                </a:lnTo>
                <a:lnTo>
                  <a:pt x="55468" y="1294603"/>
                </a:lnTo>
                <a:lnTo>
                  <a:pt x="71856" y="1337566"/>
                </a:lnTo>
                <a:lnTo>
                  <a:pt x="90192" y="1379526"/>
                </a:lnTo>
                <a:lnTo>
                  <a:pt x="110422" y="1420426"/>
                </a:lnTo>
                <a:lnTo>
                  <a:pt x="132489" y="1460211"/>
                </a:lnTo>
                <a:lnTo>
                  <a:pt x="156339" y="1498825"/>
                </a:lnTo>
                <a:lnTo>
                  <a:pt x="181915" y="1536213"/>
                </a:lnTo>
                <a:lnTo>
                  <a:pt x="209163" y="1572319"/>
                </a:lnTo>
                <a:lnTo>
                  <a:pt x="238026" y="1607088"/>
                </a:lnTo>
                <a:lnTo>
                  <a:pt x="268448" y="1640463"/>
                </a:lnTo>
                <a:lnTo>
                  <a:pt x="300375" y="1672390"/>
                </a:lnTo>
                <a:lnTo>
                  <a:pt x="333751" y="1702813"/>
                </a:lnTo>
                <a:lnTo>
                  <a:pt x="368519" y="1731676"/>
                </a:lnTo>
                <a:lnTo>
                  <a:pt x="404625" y="1758923"/>
                </a:lnTo>
                <a:lnTo>
                  <a:pt x="442013" y="1784499"/>
                </a:lnTo>
                <a:lnTo>
                  <a:pt x="480628" y="1808349"/>
                </a:lnTo>
                <a:lnTo>
                  <a:pt x="520413" y="1830417"/>
                </a:lnTo>
                <a:lnTo>
                  <a:pt x="561313" y="1850646"/>
                </a:lnTo>
                <a:lnTo>
                  <a:pt x="603272" y="1868983"/>
                </a:lnTo>
                <a:lnTo>
                  <a:pt x="646236" y="1885370"/>
                </a:lnTo>
                <a:lnTo>
                  <a:pt x="690147" y="1899753"/>
                </a:lnTo>
                <a:lnTo>
                  <a:pt x="734952" y="1912075"/>
                </a:lnTo>
                <a:lnTo>
                  <a:pt x="780594" y="1922282"/>
                </a:lnTo>
                <a:lnTo>
                  <a:pt x="827017" y="1930317"/>
                </a:lnTo>
                <a:lnTo>
                  <a:pt x="874166" y="1936126"/>
                </a:lnTo>
                <a:lnTo>
                  <a:pt x="921985" y="1939651"/>
                </a:lnTo>
                <a:lnTo>
                  <a:pt x="970419" y="1940839"/>
                </a:lnTo>
                <a:close/>
              </a:path>
            </a:pathLst>
          </a:custGeom>
          <a:solidFill>
            <a:schemeClr val="bg1"/>
          </a:solidFill>
          <a:ln w="12700">
            <a:solidFill>
              <a:srgbClr val="F0782E"/>
            </a:solidFill>
          </a:ln>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6575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BC4EF9BE184904EBE3FD582B0BDCB21" ma:contentTypeVersion="14" ma:contentTypeDescription="Crie um novo documento." ma:contentTypeScope="" ma:versionID="f6851fc16336b1ea18d27df9bfbe6d35">
  <xsd:schema xmlns:xsd="http://www.w3.org/2001/XMLSchema" xmlns:xs="http://www.w3.org/2001/XMLSchema" xmlns:p="http://schemas.microsoft.com/office/2006/metadata/properties" xmlns:ns2="5fc4e694-7249-4efe-a37b-e86d7b12fbf7" xmlns:ns3="b0675b88-89ca-4785-89a1-49b815fe1fd5" targetNamespace="http://schemas.microsoft.com/office/2006/metadata/properties" ma:root="true" ma:fieldsID="bd8a801d3f40344e8215f15c623f9329" ns2:_="" ns3:_="">
    <xsd:import namespace="5fc4e694-7249-4efe-a37b-e86d7b12fbf7"/>
    <xsd:import namespace="b0675b88-89ca-4785-89a1-49b815fe1f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c4e694-7249-4efe-a37b-e86d7b12f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Marcações de imagem" ma:readOnly="false" ma:fieldId="{5cf76f15-5ced-4ddc-b409-7134ff3c332f}" ma:taxonomyMulti="true" ma:sspId="f74b52f1-8bb8-4cb1-8b8c-383df3c55735"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675b88-89ca-4785-89a1-49b815fe1fd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ac0885b-363d-4904-9412-79a652626798}" ma:internalName="TaxCatchAll" ma:showField="CatchAllData" ma:web="b0675b88-89ca-4785-89a1-49b815fe1f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c4e694-7249-4efe-a37b-e86d7b12fbf7">
      <Terms xmlns="http://schemas.microsoft.com/office/infopath/2007/PartnerControls"/>
    </lcf76f155ced4ddcb4097134ff3c332f>
    <TaxCatchAll xmlns="b0675b88-89ca-4785-89a1-49b815fe1fd5" xsi:nil="true"/>
  </documentManagement>
</p:properties>
</file>

<file path=customXml/itemProps1.xml><?xml version="1.0" encoding="utf-8"?>
<ds:datastoreItem xmlns:ds="http://schemas.openxmlformats.org/officeDocument/2006/customXml" ds:itemID="{49C25B7D-6A44-4A57-9BC2-47DE832D8931}"/>
</file>

<file path=customXml/itemProps2.xml><?xml version="1.0" encoding="utf-8"?>
<ds:datastoreItem xmlns:ds="http://schemas.openxmlformats.org/officeDocument/2006/customXml" ds:itemID="{3A380C08-1051-4CB5-B620-6884FB37E86B}"/>
</file>

<file path=customXml/itemProps3.xml><?xml version="1.0" encoding="utf-8"?>
<ds:datastoreItem xmlns:ds="http://schemas.openxmlformats.org/officeDocument/2006/customXml" ds:itemID="{8E4FF44D-E544-474D-9D37-FE633B3BFEC7}"/>
</file>

<file path=docProps/app.xml><?xml version="1.0" encoding="utf-8"?>
<Properties xmlns="http://schemas.openxmlformats.org/officeDocument/2006/extended-properties" xmlns:vt="http://schemas.openxmlformats.org/officeDocument/2006/docPropsVTypes">
  <Template/>
  <TotalTime>4291</TotalTime>
  <Words>3668</Words>
  <Application>Microsoft Office PowerPoint</Application>
  <PresentationFormat>Personalizar</PresentationFormat>
  <Paragraphs>217</Paragraphs>
  <Slides>40</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40</vt:i4>
      </vt:variant>
    </vt:vector>
  </HeadingPairs>
  <TitlesOfParts>
    <vt:vector size="49" baseType="lpstr">
      <vt:lpstr>Aktifo-A-Light</vt:lpstr>
      <vt:lpstr>Aktifo-A-Book</vt:lpstr>
      <vt:lpstr>Calibri</vt:lpstr>
      <vt:lpstr>Aktifo-A Bold</vt:lpstr>
      <vt:lpstr>Aktifo-A-LightOblique</vt:lpstr>
      <vt:lpstr>Aktifo-A-Medium</vt:lpstr>
      <vt:lpstr>Shree Devanagari 714</vt:lpstr>
      <vt:lpstr>Aktifo-A-SemiBold</vt:lpstr>
      <vt:lpstr>Office Theme</vt:lpstr>
      <vt:lpstr>Código de ética cultural</vt:lpstr>
      <vt:lpstr>Apresentação do PowerPoint</vt:lpstr>
      <vt:lpstr>Causa justa Pilares</vt:lpstr>
      <vt:lpstr>Causa Justa</vt:lpstr>
      <vt:lpstr>Causa Justa e abrangência</vt:lpstr>
      <vt:lpstr>A nossa</vt:lpstr>
      <vt:lpstr>Pilares</vt:lpstr>
      <vt:lpstr>Juntos  Somos Fortes</vt:lpstr>
      <vt:lpstr>Protagonize-se</vt:lpstr>
      <vt:lpstr>Coragem para mudar,  Humildade para aprender e  Solidariedade para colaborar</vt:lpstr>
      <vt:lpstr>Aqui Todos  Ganham</vt:lpstr>
      <vt:lpstr>Mentalidade  Infinita para Tudo</vt:lpstr>
      <vt:lpstr>Relacionamento  é o que nos move</vt:lpstr>
      <vt:lpstr>Apresentação do PowerPoint</vt:lpstr>
      <vt:lpstr>É nosso dever</vt:lpstr>
      <vt:lpstr>Apresentação do PowerPoint</vt:lpstr>
      <vt:lpstr>Apresentação do PowerPoint</vt:lpstr>
      <vt:lpstr>Apresentação do PowerPoint</vt:lpstr>
      <vt:lpstr>Apresentação do PowerPoint</vt:lpstr>
      <vt:lpstr>É proibido</vt:lpstr>
      <vt:lpstr>Apresentação do PowerPoint</vt:lpstr>
      <vt:lpstr>Apresentação do PowerPoint</vt:lpstr>
      <vt:lpstr>Apresentação do PowerPoint</vt:lpstr>
      <vt:lpstr>Apresentação do PowerPoint</vt:lpstr>
      <vt:lpstr>Apresentação do PowerPoint</vt:lpstr>
      <vt:lpstr>Política de eventos,  presentes, brindes  e hospitalidades</vt:lpstr>
      <vt:lpstr>Apresentação do PowerPoint</vt:lpstr>
      <vt:lpstr>Apresentação do PowerPoint</vt:lpstr>
      <vt:lpstr>Política Anticorrupção</vt:lpstr>
      <vt:lpstr>Apresentação do PowerPoint</vt:lpstr>
      <vt:lpstr>Apresentação do PowerPoint</vt:lpstr>
      <vt:lpstr>Responsabilidade Social</vt:lpstr>
      <vt:lpstr>Apresentação do PowerPoint</vt:lpstr>
      <vt:lpstr>Ficou com dúvida  se determinada  conduta é ética?</vt:lpstr>
      <vt:lpstr>Apresentação do PowerPoint</vt:lpstr>
      <vt:lpstr>Se respondeu SIM para  alguma das perguntas a  coisa certa a se fazer é  acionar Comitê de ética cultural  através dos Canais a seguir.</vt:lpstr>
      <vt:lpstr>Canal de ética  cultural</vt:lpstr>
      <vt:lpstr>O Canal de ética tem o compromisso com um  comportamento responsável, transparente e  de respeito mútuo entre as pessoas.</vt:lpstr>
      <vt:lpstr>Apresentação do PowerPoint</vt:lpstr>
      <vt:lpstr>ele desafia  o mundo e  as nossas  defesas já  construídas.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Código de ética e conduta</dc:title>
  <dc:creator>Raphaela Cristina Borri Goncalves</dc:creator>
  <cp:lastModifiedBy>Daniela Luz Lemos</cp:lastModifiedBy>
  <cp:revision>17</cp:revision>
  <dcterms:created xsi:type="dcterms:W3CDTF">2021-06-08T17:27:05Z</dcterms:created>
  <dcterms:modified xsi:type="dcterms:W3CDTF">2024-04-05T18:25:55Z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2021-06-02T00:00:00Z</vt:filetime>
  </property>
  <property fmtid="{D5CDD505-2E9C-101B-9397-08002B2CF9AE}" pid="3" name="Creator">
    <vt:lpwstr>Adobe InDesign 15.0 (Macintosh)</vt:lpwstr>
  </property>
  <property fmtid="{D5CDD505-2E9C-101B-9397-08002B2CF9AE}" pid="4" name="LastSaved">
    <vt:filetime>2021-06-08T00:00:00Z</vt:filetime>
  </property>
  <property fmtid="{D5CDD505-2E9C-101B-9397-08002B2CF9AE}" pid="5" name="ContentTypeId">
    <vt:lpwstr>0x0101002BC4EF9BE184904EBE3FD582B0BDCB21</vt:lpwstr>
  </property>
</Properties>
</file>